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6" r:id="rId7"/>
    <p:sldId id="341" r:id="rId8"/>
    <p:sldId id="342" r:id="rId9"/>
    <p:sldId id="343" r:id="rId10"/>
    <p:sldId id="344" r:id="rId11"/>
    <p:sldId id="345" r:id="rId12"/>
    <p:sldId id="346" r:id="rId13"/>
    <p:sldId id="262" r:id="rId14"/>
  </p:sldIdLst>
  <p:sldSz cx="9144000" cy="5143500" type="screen16x9"/>
  <p:notesSz cx="6858000" cy="9144000"/>
  <p:embeddedFontLst>
    <p:embeddedFont>
      <p:font typeface="Malgun Gothic" panose="020B0503020000020004" pitchFamily="34" charset="-127"/>
      <p:regular r:id="rId16"/>
      <p:bold r:id="rId17"/>
    </p:embeddedFont>
    <p:embeddedFont>
      <p:font typeface="Nirmala UI" panose="020B0502040204020203" pitchFamily="34" charset="0"/>
      <p:regular r:id="rId18"/>
      <p:bold r:id="rId19"/>
    </p:embeddedFont>
    <p:embeddedFont>
      <p:font typeface="Source Code Pro Light" panose="020B0409030403020204" pitchFamily="49" charset="0"/>
      <p:regular r:id="rId20"/>
      <p:bold r:id="rId21"/>
      <p:italic r:id="rId22"/>
      <p:boldItalic r:id="rId23"/>
    </p:embeddedFont>
    <p:embeddedFont>
      <p:font typeface="Teko" panose="020B0604020202020204" charset="0"/>
      <p:regular r:id="rId24"/>
      <p:bold r:id="rId25"/>
    </p:embeddedFont>
    <p:embeddedFont>
      <p:font typeface="Teko Light" panose="020B060402020202020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31BA053-B501-4AFD-995F-D605F08CABD5}">
          <p14:sldIdLst>
            <p14:sldId id="256"/>
            <p14:sldId id="257"/>
            <p14:sldId id="258"/>
            <p14:sldId id="259"/>
            <p14:sldId id="260"/>
            <p14:sldId id="266"/>
            <p14:sldId id="341"/>
            <p14:sldId id="342"/>
          </p14:sldIdLst>
        </p14:section>
        <p14:section name="Untitled Section" id="{7182D00C-6FA8-4605-B1D8-59273B4CF49A}">
          <p14:sldIdLst>
            <p14:sldId id="343"/>
            <p14:sldId id="344"/>
            <p14:sldId id="345"/>
            <p14:sldId id="346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FA54AF-414F-4155-A4E3-7BD5B99A2509}">
  <a:tblStyle styleId="{07FA54AF-414F-4155-A4E3-7BD5B99A25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jpg>
</file>

<file path=ppt/media/image2.jpg>
</file>

<file path=ppt/media/image3.jpeg>
</file>

<file path=ppt/media/image4.png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c3f39c37e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c3f39c37e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5" name="Google Shape;3115;gc3f39c37e4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6" name="Google Shape;3116;gc3f39c37e4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gc1ed19aa3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6" name="Google Shape;2506;gc1ed19aa3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" name="Google Shape;2511;gc4b8acc49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2" name="Google Shape;2512;gc4b8acc492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gc50a408bdc_0_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8" name="Google Shape;2568;gc50a408bdc_0_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Google Shape;2944;gc3f39c37e4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5" name="Google Shape;2945;gc3f39c37e4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0" name="Google Shape;3140;gc3f39c37e4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1" name="Google Shape;3141;gc3f39c37e4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gc1ed19aa3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6" name="Google Shape;2506;gc1ed19aa3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5540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gc1ed19aa3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6" name="Google Shape;2506;gc1ed19aa3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06003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gc1ed19aa3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6" name="Google Shape;2506;gc1ed19aa3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7309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694025" y="540000"/>
            <a:ext cx="3729900" cy="179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292075" y="3776275"/>
            <a:ext cx="253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672046" y="245581"/>
            <a:ext cx="228825" cy="4652346"/>
            <a:chOff x="8672046" y="245581"/>
            <a:chExt cx="228825" cy="4652346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8672046" y="245581"/>
              <a:ext cx="228825" cy="228825"/>
              <a:chOff x="3023950" y="3689950"/>
              <a:chExt cx="316100" cy="3161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3069000" y="3735000"/>
                <a:ext cx="225300" cy="2253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9012" fill="none" extrusionOk="0">
                    <a:moveTo>
                      <a:pt x="9012" y="4520"/>
                    </a:moveTo>
                    <a:cubicBezTo>
                      <a:pt x="9012" y="7015"/>
                      <a:pt x="6988" y="9011"/>
                      <a:pt x="4520" y="9011"/>
                    </a:cubicBezTo>
                    <a:cubicBezTo>
                      <a:pt x="2025" y="9011"/>
                      <a:pt x="1" y="7015"/>
                      <a:pt x="1" y="4520"/>
                    </a:cubicBezTo>
                    <a:cubicBezTo>
                      <a:pt x="1" y="2025"/>
                      <a:pt x="2025" y="1"/>
                      <a:pt x="4520" y="1"/>
                    </a:cubicBezTo>
                    <a:cubicBezTo>
                      <a:pt x="6988" y="1"/>
                      <a:pt x="9012" y="2025"/>
                      <a:pt x="9012" y="4520"/>
                    </a:cubicBezTo>
                    <a:close/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182000" y="3689950"/>
                <a:ext cx="25" cy="316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644" fill="none" extrusionOk="0">
                    <a:moveTo>
                      <a:pt x="0" y="0"/>
                    </a:moveTo>
                    <a:lnTo>
                      <a:pt x="0" y="12643"/>
                    </a:lnTo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3023950" y="3847975"/>
                <a:ext cx="3161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644" h="1" fill="none" extrusionOk="0">
                    <a:moveTo>
                      <a:pt x="1" y="1"/>
                    </a:moveTo>
                    <a:lnTo>
                      <a:pt x="12644" y="1"/>
                    </a:lnTo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>
              <a:off x="8672046" y="4669071"/>
              <a:ext cx="228825" cy="228856"/>
              <a:chOff x="3023950" y="3689950"/>
              <a:chExt cx="316100" cy="316100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3069000" y="3735000"/>
                <a:ext cx="225300" cy="2253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9012" fill="none" extrusionOk="0">
                    <a:moveTo>
                      <a:pt x="9012" y="4520"/>
                    </a:moveTo>
                    <a:cubicBezTo>
                      <a:pt x="9012" y="7015"/>
                      <a:pt x="6988" y="9011"/>
                      <a:pt x="4520" y="9011"/>
                    </a:cubicBezTo>
                    <a:cubicBezTo>
                      <a:pt x="2025" y="9011"/>
                      <a:pt x="1" y="7015"/>
                      <a:pt x="1" y="4520"/>
                    </a:cubicBezTo>
                    <a:cubicBezTo>
                      <a:pt x="1" y="2025"/>
                      <a:pt x="2025" y="1"/>
                      <a:pt x="4520" y="1"/>
                    </a:cubicBezTo>
                    <a:cubicBezTo>
                      <a:pt x="6988" y="1"/>
                      <a:pt x="9012" y="2025"/>
                      <a:pt x="9012" y="4520"/>
                    </a:cubicBezTo>
                    <a:close/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182000" y="3689950"/>
                <a:ext cx="25" cy="316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644" fill="none" extrusionOk="0">
                    <a:moveTo>
                      <a:pt x="0" y="0"/>
                    </a:moveTo>
                    <a:lnTo>
                      <a:pt x="0" y="12643"/>
                    </a:lnTo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023950" y="3847975"/>
                <a:ext cx="3161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644" h="1" fill="none" extrusionOk="0">
                    <a:moveTo>
                      <a:pt x="1" y="1"/>
                    </a:moveTo>
                    <a:lnTo>
                      <a:pt x="12644" y="1"/>
                    </a:lnTo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4"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5" name="Google Shape;855;p32"/>
          <p:cNvGrpSpPr/>
          <p:nvPr/>
        </p:nvGrpSpPr>
        <p:grpSpPr>
          <a:xfrm>
            <a:off x="8669664" y="245588"/>
            <a:ext cx="228825" cy="228825"/>
            <a:chOff x="3023950" y="3689950"/>
            <a:chExt cx="316100" cy="316100"/>
          </a:xfrm>
        </p:grpSpPr>
        <p:sp>
          <p:nvSpPr>
            <p:cNvPr id="856" name="Google Shape;856;p32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2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2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32"/>
          <p:cNvGrpSpPr/>
          <p:nvPr/>
        </p:nvGrpSpPr>
        <p:grpSpPr>
          <a:xfrm>
            <a:off x="8669427" y="4669065"/>
            <a:ext cx="228825" cy="228856"/>
            <a:chOff x="3023950" y="3689950"/>
            <a:chExt cx="316100" cy="316100"/>
          </a:xfrm>
        </p:grpSpPr>
        <p:sp>
          <p:nvSpPr>
            <p:cNvPr id="860" name="Google Shape;860;p32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2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2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" name="Google Shape;863;p32"/>
          <p:cNvGrpSpPr/>
          <p:nvPr/>
        </p:nvGrpSpPr>
        <p:grpSpPr>
          <a:xfrm>
            <a:off x="245739" y="245588"/>
            <a:ext cx="228825" cy="228825"/>
            <a:chOff x="3023950" y="3689950"/>
            <a:chExt cx="316100" cy="316100"/>
          </a:xfrm>
        </p:grpSpPr>
        <p:sp>
          <p:nvSpPr>
            <p:cNvPr id="864" name="Google Shape;864;p32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2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2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" name="Google Shape;867;p32"/>
          <p:cNvGrpSpPr/>
          <p:nvPr/>
        </p:nvGrpSpPr>
        <p:grpSpPr>
          <a:xfrm>
            <a:off x="245752" y="4669065"/>
            <a:ext cx="228825" cy="228856"/>
            <a:chOff x="3023950" y="3689950"/>
            <a:chExt cx="316100" cy="316100"/>
          </a:xfrm>
        </p:grpSpPr>
        <p:sp>
          <p:nvSpPr>
            <p:cNvPr id="868" name="Google Shape;868;p32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2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2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4_1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33"/>
          <p:cNvGrpSpPr/>
          <p:nvPr/>
        </p:nvGrpSpPr>
        <p:grpSpPr>
          <a:xfrm>
            <a:off x="8669664" y="245588"/>
            <a:ext cx="228825" cy="228825"/>
            <a:chOff x="3023950" y="3689950"/>
            <a:chExt cx="316100" cy="316100"/>
          </a:xfrm>
        </p:grpSpPr>
        <p:sp>
          <p:nvSpPr>
            <p:cNvPr id="873" name="Google Shape;873;p33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3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" name="Google Shape;876;p33"/>
          <p:cNvGrpSpPr/>
          <p:nvPr/>
        </p:nvGrpSpPr>
        <p:grpSpPr>
          <a:xfrm>
            <a:off x="245752" y="4669065"/>
            <a:ext cx="228825" cy="228856"/>
            <a:chOff x="3023950" y="3689950"/>
            <a:chExt cx="316100" cy="316100"/>
          </a:xfrm>
        </p:grpSpPr>
        <p:sp>
          <p:nvSpPr>
            <p:cNvPr id="877" name="Google Shape;877;p33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3"/>
          <p:cNvGrpSpPr/>
          <p:nvPr/>
        </p:nvGrpSpPr>
        <p:grpSpPr>
          <a:xfrm>
            <a:off x="8669664" y="245588"/>
            <a:ext cx="228825" cy="228825"/>
            <a:chOff x="3023950" y="3689950"/>
            <a:chExt cx="316100" cy="316100"/>
          </a:xfrm>
        </p:grpSpPr>
        <p:sp>
          <p:nvSpPr>
            <p:cNvPr id="22" name="Google Shape;22;p3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3"/>
          <p:cNvGrpSpPr/>
          <p:nvPr/>
        </p:nvGrpSpPr>
        <p:grpSpPr>
          <a:xfrm>
            <a:off x="245739" y="245588"/>
            <a:ext cx="228825" cy="228825"/>
            <a:chOff x="3023950" y="3689950"/>
            <a:chExt cx="316100" cy="316100"/>
          </a:xfrm>
        </p:grpSpPr>
        <p:sp>
          <p:nvSpPr>
            <p:cNvPr id="26" name="Google Shape;26;p3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3"/>
          <p:cNvGrpSpPr/>
          <p:nvPr/>
        </p:nvGrpSpPr>
        <p:grpSpPr>
          <a:xfrm>
            <a:off x="245739" y="4669065"/>
            <a:ext cx="228825" cy="228856"/>
            <a:chOff x="3023950" y="3689950"/>
            <a:chExt cx="316100" cy="316100"/>
          </a:xfrm>
        </p:grpSpPr>
        <p:sp>
          <p:nvSpPr>
            <p:cNvPr id="30" name="Google Shape;30;p3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3"/>
          <p:cNvGrpSpPr/>
          <p:nvPr/>
        </p:nvGrpSpPr>
        <p:grpSpPr>
          <a:xfrm>
            <a:off x="4672726" y="1648692"/>
            <a:ext cx="4108323" cy="3132999"/>
            <a:chOff x="5614975" y="2571738"/>
            <a:chExt cx="2725075" cy="2078413"/>
          </a:xfrm>
        </p:grpSpPr>
        <p:grpSp>
          <p:nvGrpSpPr>
            <p:cNvPr id="34" name="Google Shape;34;p3"/>
            <p:cNvGrpSpPr/>
            <p:nvPr/>
          </p:nvGrpSpPr>
          <p:grpSpPr>
            <a:xfrm>
              <a:off x="8301900" y="2571738"/>
              <a:ext cx="38150" cy="1997125"/>
              <a:chOff x="8301900" y="2571738"/>
              <a:chExt cx="38150" cy="1997125"/>
            </a:xfrm>
          </p:grpSpPr>
          <p:sp>
            <p:nvSpPr>
              <p:cNvPr id="35" name="Google Shape;35;p3"/>
              <p:cNvSpPr/>
              <p:nvPr/>
            </p:nvSpPr>
            <p:spPr>
              <a:xfrm>
                <a:off x="8305713" y="2571738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112"/>
                    </a:moveTo>
                    <a:cubicBezTo>
                      <a:pt x="416" y="112"/>
                      <a:pt x="472" y="112"/>
                      <a:pt x="500" y="167"/>
                    </a:cubicBezTo>
                    <a:cubicBezTo>
                      <a:pt x="527" y="223"/>
                      <a:pt x="555" y="278"/>
                      <a:pt x="555" y="361"/>
                    </a:cubicBezTo>
                    <a:cubicBezTo>
                      <a:pt x="555" y="389"/>
                      <a:pt x="555" y="417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66"/>
                      <a:pt x="527" y="722"/>
                      <a:pt x="500" y="777"/>
                    </a:cubicBezTo>
                    <a:cubicBezTo>
                      <a:pt x="472" y="805"/>
                      <a:pt x="416" y="833"/>
                      <a:pt x="333" y="833"/>
                    </a:cubicBezTo>
                    <a:cubicBezTo>
                      <a:pt x="278" y="833"/>
                      <a:pt x="222" y="805"/>
                      <a:pt x="195" y="777"/>
                    </a:cubicBezTo>
                    <a:cubicBezTo>
                      <a:pt x="167" y="722"/>
                      <a:pt x="139" y="666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3"/>
                      <a:pt x="195" y="167"/>
                    </a:cubicBezTo>
                    <a:cubicBezTo>
                      <a:pt x="222" y="112"/>
                      <a:pt x="278" y="112"/>
                      <a:pt x="333" y="112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29"/>
                      <a:pt x="111" y="84"/>
                    </a:cubicBezTo>
                    <a:cubicBezTo>
                      <a:pt x="56" y="167"/>
                      <a:pt x="28" y="250"/>
                      <a:pt x="28" y="361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3"/>
                    </a:cubicBezTo>
                    <a:cubicBezTo>
                      <a:pt x="139" y="916"/>
                      <a:pt x="222" y="944"/>
                      <a:pt x="333" y="944"/>
                    </a:cubicBezTo>
                    <a:cubicBezTo>
                      <a:pt x="472" y="944"/>
                      <a:pt x="555" y="916"/>
                      <a:pt x="583" y="833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8"/>
                      <a:pt x="694" y="472"/>
                    </a:cubicBezTo>
                    <a:cubicBezTo>
                      <a:pt x="694" y="417"/>
                      <a:pt x="666" y="389"/>
                      <a:pt x="666" y="361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9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>
                <a:off x="8302600" y="2966313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84"/>
                    </a:moveTo>
                    <a:cubicBezTo>
                      <a:pt x="416" y="84"/>
                      <a:pt x="472" y="111"/>
                      <a:pt x="500" y="167"/>
                    </a:cubicBezTo>
                    <a:cubicBezTo>
                      <a:pt x="527" y="222"/>
                      <a:pt x="555" y="278"/>
                      <a:pt x="555" y="361"/>
                    </a:cubicBezTo>
                    <a:cubicBezTo>
                      <a:pt x="555" y="389"/>
                      <a:pt x="555" y="416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38"/>
                      <a:pt x="527" y="721"/>
                      <a:pt x="500" y="749"/>
                    </a:cubicBezTo>
                    <a:cubicBezTo>
                      <a:pt x="472" y="805"/>
                      <a:pt x="416" y="832"/>
                      <a:pt x="333" y="832"/>
                    </a:cubicBezTo>
                    <a:cubicBezTo>
                      <a:pt x="278" y="832"/>
                      <a:pt x="222" y="805"/>
                      <a:pt x="195" y="749"/>
                    </a:cubicBezTo>
                    <a:cubicBezTo>
                      <a:pt x="167" y="721"/>
                      <a:pt x="139" y="638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2"/>
                      <a:pt x="195" y="167"/>
                    </a:cubicBezTo>
                    <a:cubicBezTo>
                      <a:pt x="222" y="111"/>
                      <a:pt x="278" y="84"/>
                      <a:pt x="333" y="84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28"/>
                      <a:pt x="111" y="84"/>
                    </a:cubicBezTo>
                    <a:cubicBezTo>
                      <a:pt x="56" y="167"/>
                      <a:pt x="28" y="250"/>
                      <a:pt x="28" y="333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2"/>
                    </a:cubicBezTo>
                    <a:cubicBezTo>
                      <a:pt x="139" y="915"/>
                      <a:pt x="222" y="943"/>
                      <a:pt x="333" y="943"/>
                    </a:cubicBezTo>
                    <a:cubicBezTo>
                      <a:pt x="472" y="943"/>
                      <a:pt x="555" y="915"/>
                      <a:pt x="583" y="832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7"/>
                      <a:pt x="694" y="472"/>
                    </a:cubicBezTo>
                    <a:cubicBezTo>
                      <a:pt x="694" y="416"/>
                      <a:pt x="666" y="361"/>
                      <a:pt x="666" y="333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8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>
                <a:off x="8302250" y="3360888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84"/>
                    </a:moveTo>
                    <a:cubicBezTo>
                      <a:pt x="416" y="84"/>
                      <a:pt x="472" y="112"/>
                      <a:pt x="500" y="167"/>
                    </a:cubicBezTo>
                    <a:cubicBezTo>
                      <a:pt x="527" y="223"/>
                      <a:pt x="555" y="278"/>
                      <a:pt x="555" y="361"/>
                    </a:cubicBezTo>
                    <a:cubicBezTo>
                      <a:pt x="555" y="389"/>
                      <a:pt x="555" y="417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38"/>
                      <a:pt x="527" y="722"/>
                      <a:pt x="500" y="749"/>
                    </a:cubicBezTo>
                    <a:cubicBezTo>
                      <a:pt x="472" y="805"/>
                      <a:pt x="416" y="833"/>
                      <a:pt x="333" y="833"/>
                    </a:cubicBezTo>
                    <a:cubicBezTo>
                      <a:pt x="278" y="833"/>
                      <a:pt x="222" y="805"/>
                      <a:pt x="195" y="749"/>
                    </a:cubicBezTo>
                    <a:cubicBezTo>
                      <a:pt x="167" y="722"/>
                      <a:pt x="139" y="638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3"/>
                      <a:pt x="195" y="167"/>
                    </a:cubicBezTo>
                    <a:cubicBezTo>
                      <a:pt x="222" y="112"/>
                      <a:pt x="278" y="84"/>
                      <a:pt x="333" y="84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29"/>
                      <a:pt x="111" y="84"/>
                    </a:cubicBezTo>
                    <a:cubicBezTo>
                      <a:pt x="56" y="167"/>
                      <a:pt x="28" y="250"/>
                      <a:pt x="28" y="334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3"/>
                    </a:cubicBezTo>
                    <a:cubicBezTo>
                      <a:pt x="139" y="916"/>
                      <a:pt x="222" y="943"/>
                      <a:pt x="333" y="943"/>
                    </a:cubicBezTo>
                    <a:cubicBezTo>
                      <a:pt x="472" y="943"/>
                      <a:pt x="555" y="916"/>
                      <a:pt x="583" y="833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8"/>
                      <a:pt x="694" y="472"/>
                    </a:cubicBezTo>
                    <a:cubicBezTo>
                      <a:pt x="694" y="417"/>
                      <a:pt x="666" y="361"/>
                      <a:pt x="666" y="334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9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8301900" y="3755463"/>
                <a:ext cx="17350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3" extrusionOk="0">
                    <a:moveTo>
                      <a:pt x="333" y="83"/>
                    </a:moveTo>
                    <a:cubicBezTo>
                      <a:pt x="416" y="83"/>
                      <a:pt x="472" y="111"/>
                      <a:pt x="500" y="166"/>
                    </a:cubicBezTo>
                    <a:cubicBezTo>
                      <a:pt x="527" y="222"/>
                      <a:pt x="555" y="277"/>
                      <a:pt x="555" y="361"/>
                    </a:cubicBezTo>
                    <a:cubicBezTo>
                      <a:pt x="555" y="388"/>
                      <a:pt x="555" y="416"/>
                      <a:pt x="555" y="471"/>
                    </a:cubicBezTo>
                    <a:cubicBezTo>
                      <a:pt x="555" y="499"/>
                      <a:pt x="555" y="555"/>
                      <a:pt x="555" y="582"/>
                    </a:cubicBezTo>
                    <a:cubicBezTo>
                      <a:pt x="555" y="638"/>
                      <a:pt x="527" y="721"/>
                      <a:pt x="500" y="749"/>
                    </a:cubicBezTo>
                    <a:cubicBezTo>
                      <a:pt x="472" y="804"/>
                      <a:pt x="416" y="832"/>
                      <a:pt x="333" y="832"/>
                    </a:cubicBezTo>
                    <a:cubicBezTo>
                      <a:pt x="278" y="832"/>
                      <a:pt x="222" y="804"/>
                      <a:pt x="195" y="749"/>
                    </a:cubicBezTo>
                    <a:cubicBezTo>
                      <a:pt x="167" y="721"/>
                      <a:pt x="139" y="638"/>
                      <a:pt x="139" y="582"/>
                    </a:cubicBezTo>
                    <a:lnTo>
                      <a:pt x="139" y="471"/>
                    </a:lnTo>
                    <a:lnTo>
                      <a:pt x="139" y="361"/>
                    </a:lnTo>
                    <a:cubicBezTo>
                      <a:pt x="139" y="277"/>
                      <a:pt x="167" y="222"/>
                      <a:pt x="195" y="166"/>
                    </a:cubicBezTo>
                    <a:cubicBezTo>
                      <a:pt x="222" y="111"/>
                      <a:pt x="278" y="83"/>
                      <a:pt x="333" y="83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28"/>
                      <a:pt x="111" y="83"/>
                    </a:cubicBezTo>
                    <a:cubicBezTo>
                      <a:pt x="56" y="166"/>
                      <a:pt x="28" y="250"/>
                      <a:pt x="28" y="333"/>
                    </a:cubicBezTo>
                    <a:lnTo>
                      <a:pt x="0" y="471"/>
                    </a:lnTo>
                    <a:lnTo>
                      <a:pt x="28" y="582"/>
                    </a:lnTo>
                    <a:cubicBezTo>
                      <a:pt x="28" y="693"/>
                      <a:pt x="56" y="776"/>
                      <a:pt x="111" y="832"/>
                    </a:cubicBezTo>
                    <a:cubicBezTo>
                      <a:pt x="139" y="915"/>
                      <a:pt x="222" y="943"/>
                      <a:pt x="333" y="943"/>
                    </a:cubicBezTo>
                    <a:cubicBezTo>
                      <a:pt x="472" y="943"/>
                      <a:pt x="555" y="915"/>
                      <a:pt x="583" y="832"/>
                    </a:cubicBezTo>
                    <a:cubicBezTo>
                      <a:pt x="638" y="776"/>
                      <a:pt x="666" y="693"/>
                      <a:pt x="666" y="582"/>
                    </a:cubicBezTo>
                    <a:cubicBezTo>
                      <a:pt x="666" y="555"/>
                      <a:pt x="694" y="527"/>
                      <a:pt x="694" y="471"/>
                    </a:cubicBezTo>
                    <a:cubicBezTo>
                      <a:pt x="694" y="416"/>
                      <a:pt x="666" y="361"/>
                      <a:pt x="666" y="333"/>
                    </a:cubicBezTo>
                    <a:cubicBezTo>
                      <a:pt x="666" y="250"/>
                      <a:pt x="638" y="166"/>
                      <a:pt x="583" y="83"/>
                    </a:cubicBezTo>
                    <a:cubicBezTo>
                      <a:pt x="555" y="28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>
                <a:off x="8302600" y="4150013"/>
                <a:ext cx="17350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71" extrusionOk="0">
                    <a:moveTo>
                      <a:pt x="333" y="111"/>
                    </a:moveTo>
                    <a:cubicBezTo>
                      <a:pt x="416" y="111"/>
                      <a:pt x="472" y="139"/>
                      <a:pt x="500" y="194"/>
                    </a:cubicBezTo>
                    <a:cubicBezTo>
                      <a:pt x="527" y="222"/>
                      <a:pt x="555" y="305"/>
                      <a:pt x="555" y="388"/>
                    </a:cubicBezTo>
                    <a:cubicBezTo>
                      <a:pt x="555" y="388"/>
                      <a:pt x="555" y="444"/>
                      <a:pt x="555" y="471"/>
                    </a:cubicBezTo>
                    <a:cubicBezTo>
                      <a:pt x="555" y="527"/>
                      <a:pt x="555" y="582"/>
                      <a:pt x="555" y="582"/>
                    </a:cubicBezTo>
                    <a:cubicBezTo>
                      <a:pt x="555" y="665"/>
                      <a:pt x="527" y="749"/>
                      <a:pt x="500" y="776"/>
                    </a:cubicBezTo>
                    <a:cubicBezTo>
                      <a:pt x="472" y="832"/>
                      <a:pt x="416" y="860"/>
                      <a:pt x="333" y="860"/>
                    </a:cubicBezTo>
                    <a:cubicBezTo>
                      <a:pt x="278" y="860"/>
                      <a:pt x="222" y="832"/>
                      <a:pt x="195" y="776"/>
                    </a:cubicBezTo>
                    <a:cubicBezTo>
                      <a:pt x="167" y="749"/>
                      <a:pt x="139" y="665"/>
                      <a:pt x="139" y="582"/>
                    </a:cubicBezTo>
                    <a:lnTo>
                      <a:pt x="139" y="471"/>
                    </a:lnTo>
                    <a:lnTo>
                      <a:pt x="139" y="388"/>
                    </a:lnTo>
                    <a:cubicBezTo>
                      <a:pt x="139" y="305"/>
                      <a:pt x="167" y="222"/>
                      <a:pt x="195" y="194"/>
                    </a:cubicBezTo>
                    <a:cubicBezTo>
                      <a:pt x="222" y="139"/>
                      <a:pt x="278" y="111"/>
                      <a:pt x="333" y="111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55"/>
                      <a:pt x="111" y="111"/>
                    </a:cubicBezTo>
                    <a:cubicBezTo>
                      <a:pt x="56" y="166"/>
                      <a:pt x="28" y="277"/>
                      <a:pt x="28" y="360"/>
                    </a:cubicBezTo>
                    <a:lnTo>
                      <a:pt x="0" y="499"/>
                    </a:lnTo>
                    <a:lnTo>
                      <a:pt x="28" y="610"/>
                    </a:lnTo>
                    <a:cubicBezTo>
                      <a:pt x="28" y="721"/>
                      <a:pt x="56" y="804"/>
                      <a:pt x="111" y="860"/>
                    </a:cubicBezTo>
                    <a:cubicBezTo>
                      <a:pt x="139" y="915"/>
                      <a:pt x="222" y="970"/>
                      <a:pt x="333" y="970"/>
                    </a:cubicBezTo>
                    <a:cubicBezTo>
                      <a:pt x="472" y="970"/>
                      <a:pt x="555" y="915"/>
                      <a:pt x="583" y="860"/>
                    </a:cubicBezTo>
                    <a:cubicBezTo>
                      <a:pt x="638" y="804"/>
                      <a:pt x="666" y="721"/>
                      <a:pt x="666" y="610"/>
                    </a:cubicBezTo>
                    <a:cubicBezTo>
                      <a:pt x="666" y="582"/>
                      <a:pt x="694" y="527"/>
                      <a:pt x="694" y="499"/>
                    </a:cubicBezTo>
                    <a:cubicBezTo>
                      <a:pt x="694" y="444"/>
                      <a:pt x="666" y="388"/>
                      <a:pt x="666" y="360"/>
                    </a:cubicBezTo>
                    <a:cubicBezTo>
                      <a:pt x="666" y="277"/>
                      <a:pt x="638" y="166"/>
                      <a:pt x="583" y="111"/>
                    </a:cubicBezTo>
                    <a:cubicBezTo>
                      <a:pt x="555" y="55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8301900" y="4545263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112"/>
                    </a:moveTo>
                    <a:cubicBezTo>
                      <a:pt x="416" y="112"/>
                      <a:pt x="472" y="139"/>
                      <a:pt x="500" y="195"/>
                    </a:cubicBezTo>
                    <a:cubicBezTo>
                      <a:pt x="527" y="222"/>
                      <a:pt x="555" y="306"/>
                      <a:pt x="555" y="361"/>
                    </a:cubicBezTo>
                    <a:cubicBezTo>
                      <a:pt x="555" y="389"/>
                      <a:pt x="555" y="444"/>
                      <a:pt x="555" y="472"/>
                    </a:cubicBezTo>
                    <a:cubicBezTo>
                      <a:pt x="555" y="527"/>
                      <a:pt x="555" y="555"/>
                      <a:pt x="555" y="583"/>
                    </a:cubicBezTo>
                    <a:cubicBezTo>
                      <a:pt x="555" y="666"/>
                      <a:pt x="527" y="749"/>
                      <a:pt x="500" y="777"/>
                    </a:cubicBezTo>
                    <a:cubicBezTo>
                      <a:pt x="472" y="832"/>
                      <a:pt x="416" y="860"/>
                      <a:pt x="333" y="860"/>
                    </a:cubicBezTo>
                    <a:cubicBezTo>
                      <a:pt x="278" y="860"/>
                      <a:pt x="222" y="832"/>
                      <a:pt x="195" y="777"/>
                    </a:cubicBezTo>
                    <a:cubicBezTo>
                      <a:pt x="167" y="749"/>
                      <a:pt x="139" y="666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306"/>
                      <a:pt x="167" y="222"/>
                      <a:pt x="195" y="195"/>
                    </a:cubicBezTo>
                    <a:cubicBezTo>
                      <a:pt x="222" y="139"/>
                      <a:pt x="278" y="112"/>
                      <a:pt x="333" y="112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56"/>
                      <a:pt x="111" y="112"/>
                    </a:cubicBezTo>
                    <a:cubicBezTo>
                      <a:pt x="56" y="167"/>
                      <a:pt x="28" y="250"/>
                      <a:pt x="28" y="361"/>
                    </a:cubicBezTo>
                    <a:lnTo>
                      <a:pt x="0" y="472"/>
                    </a:lnTo>
                    <a:lnTo>
                      <a:pt x="28" y="611"/>
                    </a:lnTo>
                    <a:cubicBezTo>
                      <a:pt x="28" y="694"/>
                      <a:pt x="56" y="805"/>
                      <a:pt x="111" y="860"/>
                    </a:cubicBezTo>
                    <a:cubicBezTo>
                      <a:pt x="139" y="916"/>
                      <a:pt x="222" y="943"/>
                      <a:pt x="333" y="943"/>
                    </a:cubicBezTo>
                    <a:cubicBezTo>
                      <a:pt x="472" y="943"/>
                      <a:pt x="555" y="916"/>
                      <a:pt x="583" y="860"/>
                    </a:cubicBezTo>
                    <a:cubicBezTo>
                      <a:pt x="638" y="805"/>
                      <a:pt x="666" y="694"/>
                      <a:pt x="666" y="611"/>
                    </a:cubicBezTo>
                    <a:cubicBezTo>
                      <a:pt x="666" y="583"/>
                      <a:pt x="694" y="527"/>
                      <a:pt x="694" y="472"/>
                    </a:cubicBezTo>
                    <a:cubicBezTo>
                      <a:pt x="694" y="444"/>
                      <a:pt x="666" y="389"/>
                      <a:pt x="666" y="361"/>
                    </a:cubicBezTo>
                    <a:cubicBezTo>
                      <a:pt x="666" y="250"/>
                      <a:pt x="638" y="167"/>
                      <a:pt x="583" y="112"/>
                    </a:cubicBezTo>
                    <a:cubicBezTo>
                      <a:pt x="555" y="56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8325813" y="2571738"/>
                <a:ext cx="104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916" extrusionOk="0">
                    <a:moveTo>
                      <a:pt x="333" y="1"/>
                    </a:moveTo>
                    <a:cubicBezTo>
                      <a:pt x="306" y="1"/>
                      <a:pt x="306" y="1"/>
                      <a:pt x="278" y="29"/>
                    </a:cubicBezTo>
                    <a:lnTo>
                      <a:pt x="1" y="250"/>
                    </a:lnTo>
                    <a:cubicBezTo>
                      <a:pt x="1" y="278"/>
                      <a:pt x="1" y="278"/>
                      <a:pt x="1" y="278"/>
                    </a:cubicBezTo>
                    <a:lnTo>
                      <a:pt x="28" y="306"/>
                    </a:lnTo>
                    <a:cubicBezTo>
                      <a:pt x="28" y="334"/>
                      <a:pt x="56" y="334"/>
                      <a:pt x="56" y="334"/>
                    </a:cubicBezTo>
                    <a:lnTo>
                      <a:pt x="84" y="334"/>
                    </a:lnTo>
                    <a:lnTo>
                      <a:pt x="306" y="167"/>
                    </a:lnTo>
                    <a:lnTo>
                      <a:pt x="306" y="888"/>
                    </a:lnTo>
                    <a:cubicBezTo>
                      <a:pt x="306" y="916"/>
                      <a:pt x="306" y="916"/>
                      <a:pt x="306" y="916"/>
                    </a:cubicBezTo>
                    <a:lnTo>
                      <a:pt x="416" y="916"/>
                    </a:lnTo>
                    <a:cubicBezTo>
                      <a:pt x="416" y="916"/>
                      <a:pt x="416" y="916"/>
                      <a:pt x="416" y="888"/>
                    </a:cubicBezTo>
                    <a:lnTo>
                      <a:pt x="416" y="29"/>
                    </a:lnTo>
                    <a:cubicBezTo>
                      <a:pt x="389" y="1"/>
                      <a:pt x="389" y="1"/>
                      <a:pt x="3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8323400" y="2966303"/>
                <a:ext cx="159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916" extrusionOk="0">
                    <a:moveTo>
                      <a:pt x="305" y="0"/>
                    </a:moveTo>
                    <a:cubicBezTo>
                      <a:pt x="250" y="0"/>
                      <a:pt x="194" y="0"/>
                      <a:pt x="139" y="28"/>
                    </a:cubicBezTo>
                    <a:cubicBezTo>
                      <a:pt x="111" y="56"/>
                      <a:pt x="83" y="84"/>
                      <a:pt x="56" y="139"/>
                    </a:cubicBezTo>
                    <a:cubicBezTo>
                      <a:pt x="28" y="167"/>
                      <a:pt x="0" y="222"/>
                      <a:pt x="0" y="278"/>
                    </a:cubicBezTo>
                    <a:lnTo>
                      <a:pt x="28" y="278"/>
                    </a:lnTo>
                    <a:cubicBezTo>
                      <a:pt x="28" y="305"/>
                      <a:pt x="28" y="305"/>
                      <a:pt x="28" y="305"/>
                    </a:cubicBezTo>
                    <a:lnTo>
                      <a:pt x="111" y="305"/>
                    </a:lnTo>
                    <a:cubicBezTo>
                      <a:pt x="111" y="305"/>
                      <a:pt x="111" y="305"/>
                      <a:pt x="111" y="278"/>
                    </a:cubicBezTo>
                    <a:lnTo>
                      <a:pt x="139" y="278"/>
                    </a:lnTo>
                    <a:cubicBezTo>
                      <a:pt x="139" y="222"/>
                      <a:pt x="167" y="167"/>
                      <a:pt x="194" y="139"/>
                    </a:cubicBezTo>
                    <a:cubicBezTo>
                      <a:pt x="222" y="111"/>
                      <a:pt x="250" y="84"/>
                      <a:pt x="305" y="84"/>
                    </a:cubicBezTo>
                    <a:cubicBezTo>
                      <a:pt x="361" y="84"/>
                      <a:pt x="416" y="111"/>
                      <a:pt x="444" y="139"/>
                    </a:cubicBezTo>
                    <a:cubicBezTo>
                      <a:pt x="472" y="167"/>
                      <a:pt x="472" y="222"/>
                      <a:pt x="472" y="250"/>
                    </a:cubicBezTo>
                    <a:cubicBezTo>
                      <a:pt x="472" y="305"/>
                      <a:pt x="472" y="333"/>
                      <a:pt x="444" y="361"/>
                    </a:cubicBezTo>
                    <a:cubicBezTo>
                      <a:pt x="416" y="416"/>
                      <a:pt x="388" y="444"/>
                      <a:pt x="305" y="500"/>
                    </a:cubicBezTo>
                    <a:lnTo>
                      <a:pt x="28" y="805"/>
                    </a:lnTo>
                    <a:cubicBezTo>
                      <a:pt x="0" y="805"/>
                      <a:pt x="0" y="832"/>
                      <a:pt x="0" y="860"/>
                    </a:cubicBezTo>
                    <a:lnTo>
                      <a:pt x="0" y="888"/>
                    </a:lnTo>
                    <a:cubicBezTo>
                      <a:pt x="0" y="888"/>
                      <a:pt x="0" y="915"/>
                      <a:pt x="0" y="915"/>
                    </a:cubicBezTo>
                    <a:lnTo>
                      <a:pt x="610" y="915"/>
                    </a:lnTo>
                    <a:cubicBezTo>
                      <a:pt x="638" y="915"/>
                      <a:pt x="638" y="888"/>
                      <a:pt x="638" y="888"/>
                    </a:cubicBezTo>
                    <a:lnTo>
                      <a:pt x="638" y="832"/>
                    </a:lnTo>
                    <a:lnTo>
                      <a:pt x="610" y="832"/>
                    </a:lnTo>
                    <a:cubicBezTo>
                      <a:pt x="610" y="805"/>
                      <a:pt x="610" y="805"/>
                      <a:pt x="610" y="805"/>
                    </a:cubicBezTo>
                    <a:lnTo>
                      <a:pt x="194" y="805"/>
                    </a:lnTo>
                    <a:lnTo>
                      <a:pt x="444" y="555"/>
                    </a:lnTo>
                    <a:cubicBezTo>
                      <a:pt x="499" y="500"/>
                      <a:pt x="555" y="444"/>
                      <a:pt x="582" y="416"/>
                    </a:cubicBezTo>
                    <a:cubicBezTo>
                      <a:pt x="610" y="361"/>
                      <a:pt x="610" y="305"/>
                      <a:pt x="610" y="250"/>
                    </a:cubicBezTo>
                    <a:cubicBezTo>
                      <a:pt x="610" y="195"/>
                      <a:pt x="582" y="111"/>
                      <a:pt x="527" y="56"/>
                    </a:cubicBezTo>
                    <a:cubicBezTo>
                      <a:pt x="499" y="0"/>
                      <a:pt x="416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8323050" y="3360868"/>
                <a:ext cx="166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44" extrusionOk="0">
                    <a:moveTo>
                      <a:pt x="28" y="1"/>
                    </a:moveTo>
                    <a:cubicBezTo>
                      <a:pt x="28" y="29"/>
                      <a:pt x="28" y="29"/>
                      <a:pt x="28" y="29"/>
                    </a:cubicBezTo>
                    <a:lnTo>
                      <a:pt x="28" y="84"/>
                    </a:lnTo>
                    <a:cubicBezTo>
                      <a:pt x="28" y="84"/>
                      <a:pt x="28" y="84"/>
                      <a:pt x="28" y="112"/>
                    </a:cubicBezTo>
                    <a:lnTo>
                      <a:pt x="444" y="112"/>
                    </a:lnTo>
                    <a:lnTo>
                      <a:pt x="194" y="389"/>
                    </a:lnTo>
                    <a:cubicBezTo>
                      <a:pt x="194" y="417"/>
                      <a:pt x="167" y="417"/>
                      <a:pt x="167" y="417"/>
                    </a:cubicBezTo>
                    <a:lnTo>
                      <a:pt x="167" y="472"/>
                    </a:lnTo>
                    <a:lnTo>
                      <a:pt x="194" y="472"/>
                    </a:lnTo>
                    <a:cubicBezTo>
                      <a:pt x="194" y="500"/>
                      <a:pt x="194" y="500"/>
                      <a:pt x="194" y="500"/>
                    </a:cubicBezTo>
                    <a:lnTo>
                      <a:pt x="333" y="500"/>
                    </a:lnTo>
                    <a:cubicBezTo>
                      <a:pt x="472" y="500"/>
                      <a:pt x="527" y="555"/>
                      <a:pt x="527" y="666"/>
                    </a:cubicBezTo>
                    <a:cubicBezTo>
                      <a:pt x="527" y="722"/>
                      <a:pt x="499" y="749"/>
                      <a:pt x="472" y="777"/>
                    </a:cubicBezTo>
                    <a:cubicBezTo>
                      <a:pt x="444" y="805"/>
                      <a:pt x="388" y="833"/>
                      <a:pt x="333" y="833"/>
                    </a:cubicBezTo>
                    <a:cubicBezTo>
                      <a:pt x="278" y="833"/>
                      <a:pt x="222" y="833"/>
                      <a:pt x="194" y="805"/>
                    </a:cubicBezTo>
                    <a:cubicBezTo>
                      <a:pt x="139" y="777"/>
                      <a:pt x="111" y="749"/>
                      <a:pt x="111" y="694"/>
                    </a:cubicBezTo>
                    <a:cubicBezTo>
                      <a:pt x="83" y="666"/>
                      <a:pt x="83" y="666"/>
                      <a:pt x="83" y="666"/>
                    </a:cubicBezTo>
                    <a:lnTo>
                      <a:pt x="28" y="666"/>
                    </a:lnTo>
                    <a:cubicBezTo>
                      <a:pt x="0" y="666"/>
                      <a:pt x="0" y="666"/>
                      <a:pt x="0" y="694"/>
                    </a:cubicBezTo>
                    <a:cubicBezTo>
                      <a:pt x="0" y="749"/>
                      <a:pt x="0" y="777"/>
                      <a:pt x="28" y="805"/>
                    </a:cubicBezTo>
                    <a:cubicBezTo>
                      <a:pt x="56" y="860"/>
                      <a:pt x="83" y="888"/>
                      <a:pt x="139" y="916"/>
                    </a:cubicBezTo>
                    <a:cubicBezTo>
                      <a:pt x="194" y="916"/>
                      <a:pt x="250" y="943"/>
                      <a:pt x="333" y="943"/>
                    </a:cubicBezTo>
                    <a:cubicBezTo>
                      <a:pt x="388" y="943"/>
                      <a:pt x="444" y="916"/>
                      <a:pt x="499" y="916"/>
                    </a:cubicBezTo>
                    <a:cubicBezTo>
                      <a:pt x="555" y="888"/>
                      <a:pt x="582" y="860"/>
                      <a:pt x="610" y="805"/>
                    </a:cubicBezTo>
                    <a:cubicBezTo>
                      <a:pt x="638" y="777"/>
                      <a:pt x="666" y="722"/>
                      <a:pt x="666" y="666"/>
                    </a:cubicBezTo>
                    <a:cubicBezTo>
                      <a:pt x="666" y="583"/>
                      <a:pt x="638" y="500"/>
                      <a:pt x="582" y="472"/>
                    </a:cubicBezTo>
                    <a:cubicBezTo>
                      <a:pt x="527" y="417"/>
                      <a:pt x="444" y="389"/>
                      <a:pt x="361" y="389"/>
                    </a:cubicBezTo>
                    <a:lnTo>
                      <a:pt x="333" y="389"/>
                    </a:lnTo>
                    <a:lnTo>
                      <a:pt x="610" y="112"/>
                    </a:lnTo>
                    <a:cubicBezTo>
                      <a:pt x="610" y="84"/>
                      <a:pt x="610" y="84"/>
                      <a:pt x="610" y="84"/>
                    </a:cubicBezTo>
                    <a:lnTo>
                      <a:pt x="610" y="29"/>
                    </a:lnTo>
                    <a:cubicBezTo>
                      <a:pt x="610" y="29"/>
                      <a:pt x="610" y="29"/>
                      <a:pt x="6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8322000" y="3756132"/>
                <a:ext cx="180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16" extrusionOk="0">
                    <a:moveTo>
                      <a:pt x="444" y="139"/>
                    </a:moveTo>
                    <a:lnTo>
                      <a:pt x="444" y="582"/>
                    </a:lnTo>
                    <a:lnTo>
                      <a:pt x="139" y="582"/>
                    </a:lnTo>
                    <a:lnTo>
                      <a:pt x="444" y="139"/>
                    </a:lnTo>
                    <a:close/>
                    <a:moveTo>
                      <a:pt x="416" y="0"/>
                    </a:moveTo>
                    <a:cubicBezTo>
                      <a:pt x="416" y="0"/>
                      <a:pt x="416" y="28"/>
                      <a:pt x="416" y="28"/>
                    </a:cubicBezTo>
                    <a:lnTo>
                      <a:pt x="1" y="582"/>
                    </a:lnTo>
                    <a:cubicBezTo>
                      <a:pt x="1" y="582"/>
                      <a:pt x="1" y="610"/>
                      <a:pt x="1" y="610"/>
                    </a:cubicBezTo>
                    <a:lnTo>
                      <a:pt x="1" y="666"/>
                    </a:lnTo>
                    <a:cubicBezTo>
                      <a:pt x="1" y="666"/>
                      <a:pt x="1" y="693"/>
                      <a:pt x="1" y="693"/>
                    </a:cubicBezTo>
                    <a:lnTo>
                      <a:pt x="444" y="693"/>
                    </a:lnTo>
                    <a:lnTo>
                      <a:pt x="444" y="887"/>
                    </a:lnTo>
                    <a:cubicBezTo>
                      <a:pt x="444" y="887"/>
                      <a:pt x="472" y="915"/>
                      <a:pt x="472" y="915"/>
                    </a:cubicBezTo>
                    <a:lnTo>
                      <a:pt x="555" y="915"/>
                    </a:lnTo>
                    <a:cubicBezTo>
                      <a:pt x="583" y="915"/>
                      <a:pt x="583" y="887"/>
                      <a:pt x="583" y="887"/>
                    </a:cubicBezTo>
                    <a:lnTo>
                      <a:pt x="583" y="693"/>
                    </a:lnTo>
                    <a:lnTo>
                      <a:pt x="721" y="693"/>
                    </a:lnTo>
                    <a:cubicBezTo>
                      <a:pt x="721" y="693"/>
                      <a:pt x="721" y="666"/>
                      <a:pt x="721" y="666"/>
                    </a:cubicBezTo>
                    <a:lnTo>
                      <a:pt x="721" y="610"/>
                    </a:lnTo>
                    <a:cubicBezTo>
                      <a:pt x="721" y="582"/>
                      <a:pt x="694" y="582"/>
                      <a:pt x="694" y="582"/>
                    </a:cubicBezTo>
                    <a:lnTo>
                      <a:pt x="583" y="582"/>
                    </a:lnTo>
                    <a:lnTo>
                      <a:pt x="583" y="28"/>
                    </a:lnTo>
                    <a:cubicBezTo>
                      <a:pt x="583" y="28"/>
                      <a:pt x="583" y="28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8323400" y="4150698"/>
                <a:ext cx="159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944" extrusionOk="0">
                    <a:moveTo>
                      <a:pt x="111" y="1"/>
                    </a:moveTo>
                    <a:cubicBezTo>
                      <a:pt x="83" y="1"/>
                      <a:pt x="83" y="1"/>
                      <a:pt x="83" y="28"/>
                    </a:cubicBezTo>
                    <a:lnTo>
                      <a:pt x="28" y="472"/>
                    </a:lnTo>
                    <a:cubicBezTo>
                      <a:pt x="28" y="472"/>
                      <a:pt x="28" y="472"/>
                      <a:pt x="28" y="500"/>
                    </a:cubicBezTo>
                    <a:lnTo>
                      <a:pt x="139" y="500"/>
                    </a:lnTo>
                    <a:cubicBezTo>
                      <a:pt x="167" y="500"/>
                      <a:pt x="167" y="472"/>
                      <a:pt x="167" y="472"/>
                    </a:cubicBezTo>
                    <a:cubicBezTo>
                      <a:pt x="194" y="472"/>
                      <a:pt x="222" y="444"/>
                      <a:pt x="250" y="444"/>
                    </a:cubicBezTo>
                    <a:cubicBezTo>
                      <a:pt x="250" y="444"/>
                      <a:pt x="278" y="417"/>
                      <a:pt x="305" y="417"/>
                    </a:cubicBezTo>
                    <a:cubicBezTo>
                      <a:pt x="361" y="417"/>
                      <a:pt x="416" y="444"/>
                      <a:pt x="472" y="472"/>
                    </a:cubicBezTo>
                    <a:cubicBezTo>
                      <a:pt x="499" y="528"/>
                      <a:pt x="527" y="555"/>
                      <a:pt x="527" y="611"/>
                    </a:cubicBezTo>
                    <a:cubicBezTo>
                      <a:pt x="527" y="694"/>
                      <a:pt x="499" y="722"/>
                      <a:pt x="472" y="777"/>
                    </a:cubicBezTo>
                    <a:cubicBezTo>
                      <a:pt x="416" y="805"/>
                      <a:pt x="361" y="833"/>
                      <a:pt x="305" y="833"/>
                    </a:cubicBezTo>
                    <a:cubicBezTo>
                      <a:pt x="278" y="833"/>
                      <a:pt x="222" y="805"/>
                      <a:pt x="194" y="777"/>
                    </a:cubicBezTo>
                    <a:cubicBezTo>
                      <a:pt x="167" y="777"/>
                      <a:pt x="139" y="722"/>
                      <a:pt x="111" y="694"/>
                    </a:cubicBezTo>
                    <a:cubicBezTo>
                      <a:pt x="111" y="666"/>
                      <a:pt x="111" y="666"/>
                      <a:pt x="83" y="666"/>
                    </a:cubicBezTo>
                    <a:lnTo>
                      <a:pt x="0" y="666"/>
                    </a:lnTo>
                    <a:lnTo>
                      <a:pt x="0" y="694"/>
                    </a:lnTo>
                    <a:cubicBezTo>
                      <a:pt x="0" y="722"/>
                      <a:pt x="0" y="777"/>
                      <a:pt x="28" y="805"/>
                    </a:cubicBezTo>
                    <a:cubicBezTo>
                      <a:pt x="56" y="833"/>
                      <a:pt x="83" y="860"/>
                      <a:pt x="139" y="888"/>
                    </a:cubicBezTo>
                    <a:cubicBezTo>
                      <a:pt x="194" y="916"/>
                      <a:pt x="250" y="943"/>
                      <a:pt x="305" y="943"/>
                    </a:cubicBezTo>
                    <a:cubicBezTo>
                      <a:pt x="388" y="943"/>
                      <a:pt x="444" y="916"/>
                      <a:pt x="472" y="888"/>
                    </a:cubicBezTo>
                    <a:cubicBezTo>
                      <a:pt x="527" y="860"/>
                      <a:pt x="582" y="833"/>
                      <a:pt x="610" y="777"/>
                    </a:cubicBezTo>
                    <a:cubicBezTo>
                      <a:pt x="638" y="749"/>
                      <a:pt x="638" y="694"/>
                      <a:pt x="638" y="611"/>
                    </a:cubicBezTo>
                    <a:cubicBezTo>
                      <a:pt x="638" y="555"/>
                      <a:pt x="638" y="500"/>
                      <a:pt x="610" y="472"/>
                    </a:cubicBezTo>
                    <a:cubicBezTo>
                      <a:pt x="582" y="417"/>
                      <a:pt x="527" y="389"/>
                      <a:pt x="499" y="361"/>
                    </a:cubicBezTo>
                    <a:cubicBezTo>
                      <a:pt x="444" y="333"/>
                      <a:pt x="388" y="333"/>
                      <a:pt x="333" y="333"/>
                    </a:cubicBezTo>
                    <a:cubicBezTo>
                      <a:pt x="250" y="333"/>
                      <a:pt x="194" y="333"/>
                      <a:pt x="167" y="361"/>
                    </a:cubicBezTo>
                    <a:lnTo>
                      <a:pt x="194" y="112"/>
                    </a:lnTo>
                    <a:lnTo>
                      <a:pt x="582" y="112"/>
                    </a:lnTo>
                    <a:cubicBezTo>
                      <a:pt x="582" y="84"/>
                      <a:pt x="582" y="84"/>
                      <a:pt x="582" y="84"/>
                    </a:cubicBezTo>
                    <a:lnTo>
                      <a:pt x="582" y="28"/>
                    </a:lnTo>
                    <a:cubicBezTo>
                      <a:pt x="582" y="28"/>
                      <a:pt x="582" y="1"/>
                      <a:pt x="5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>
                <a:off x="8322700" y="4545963"/>
                <a:ext cx="166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16" extrusionOk="0">
                    <a:moveTo>
                      <a:pt x="333" y="416"/>
                    </a:moveTo>
                    <a:cubicBezTo>
                      <a:pt x="361" y="416"/>
                      <a:pt x="416" y="416"/>
                      <a:pt x="444" y="444"/>
                    </a:cubicBezTo>
                    <a:cubicBezTo>
                      <a:pt x="472" y="444"/>
                      <a:pt x="499" y="472"/>
                      <a:pt x="527" y="499"/>
                    </a:cubicBezTo>
                    <a:cubicBezTo>
                      <a:pt x="527" y="527"/>
                      <a:pt x="555" y="583"/>
                      <a:pt x="555" y="610"/>
                    </a:cubicBezTo>
                    <a:cubicBezTo>
                      <a:pt x="555" y="666"/>
                      <a:pt x="527" y="694"/>
                      <a:pt x="527" y="721"/>
                    </a:cubicBezTo>
                    <a:cubicBezTo>
                      <a:pt x="499" y="749"/>
                      <a:pt x="472" y="777"/>
                      <a:pt x="444" y="804"/>
                    </a:cubicBezTo>
                    <a:cubicBezTo>
                      <a:pt x="416" y="804"/>
                      <a:pt x="361" y="832"/>
                      <a:pt x="333" y="832"/>
                    </a:cubicBezTo>
                    <a:cubicBezTo>
                      <a:pt x="305" y="832"/>
                      <a:pt x="250" y="804"/>
                      <a:pt x="222" y="804"/>
                    </a:cubicBezTo>
                    <a:cubicBezTo>
                      <a:pt x="194" y="777"/>
                      <a:pt x="167" y="749"/>
                      <a:pt x="139" y="721"/>
                    </a:cubicBezTo>
                    <a:cubicBezTo>
                      <a:pt x="139" y="694"/>
                      <a:pt x="111" y="666"/>
                      <a:pt x="111" y="610"/>
                    </a:cubicBezTo>
                    <a:cubicBezTo>
                      <a:pt x="111" y="583"/>
                      <a:pt x="139" y="527"/>
                      <a:pt x="139" y="499"/>
                    </a:cubicBezTo>
                    <a:cubicBezTo>
                      <a:pt x="167" y="472"/>
                      <a:pt x="194" y="444"/>
                      <a:pt x="222" y="444"/>
                    </a:cubicBezTo>
                    <a:cubicBezTo>
                      <a:pt x="250" y="416"/>
                      <a:pt x="305" y="416"/>
                      <a:pt x="333" y="416"/>
                    </a:cubicBezTo>
                    <a:close/>
                    <a:moveTo>
                      <a:pt x="333" y="0"/>
                    </a:moveTo>
                    <a:cubicBezTo>
                      <a:pt x="333" y="28"/>
                      <a:pt x="333" y="28"/>
                      <a:pt x="333" y="28"/>
                    </a:cubicBezTo>
                    <a:lnTo>
                      <a:pt x="83" y="361"/>
                    </a:lnTo>
                    <a:cubicBezTo>
                      <a:pt x="28" y="444"/>
                      <a:pt x="0" y="527"/>
                      <a:pt x="0" y="610"/>
                    </a:cubicBezTo>
                    <a:cubicBezTo>
                      <a:pt x="0" y="666"/>
                      <a:pt x="0" y="721"/>
                      <a:pt x="28" y="777"/>
                    </a:cubicBezTo>
                    <a:cubicBezTo>
                      <a:pt x="56" y="832"/>
                      <a:pt x="111" y="860"/>
                      <a:pt x="139" y="888"/>
                    </a:cubicBezTo>
                    <a:cubicBezTo>
                      <a:pt x="194" y="915"/>
                      <a:pt x="278" y="915"/>
                      <a:pt x="333" y="915"/>
                    </a:cubicBezTo>
                    <a:cubicBezTo>
                      <a:pt x="416" y="915"/>
                      <a:pt x="472" y="915"/>
                      <a:pt x="527" y="888"/>
                    </a:cubicBezTo>
                    <a:cubicBezTo>
                      <a:pt x="555" y="860"/>
                      <a:pt x="610" y="804"/>
                      <a:pt x="638" y="777"/>
                    </a:cubicBezTo>
                    <a:cubicBezTo>
                      <a:pt x="666" y="721"/>
                      <a:pt x="666" y="666"/>
                      <a:pt x="666" y="610"/>
                    </a:cubicBezTo>
                    <a:cubicBezTo>
                      <a:pt x="666" y="555"/>
                      <a:pt x="666" y="499"/>
                      <a:pt x="638" y="472"/>
                    </a:cubicBezTo>
                    <a:cubicBezTo>
                      <a:pt x="610" y="416"/>
                      <a:pt x="555" y="361"/>
                      <a:pt x="527" y="333"/>
                    </a:cubicBezTo>
                    <a:cubicBezTo>
                      <a:pt x="472" y="305"/>
                      <a:pt x="416" y="305"/>
                      <a:pt x="361" y="305"/>
                    </a:cubicBezTo>
                    <a:lnTo>
                      <a:pt x="278" y="305"/>
                    </a:lnTo>
                    <a:lnTo>
                      <a:pt x="472" y="28"/>
                    </a:lnTo>
                    <a:cubicBezTo>
                      <a:pt x="472" y="28"/>
                      <a:pt x="472" y="0"/>
                      <a:pt x="4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" name="Google Shape;47;p3"/>
            <p:cNvGrpSpPr/>
            <p:nvPr/>
          </p:nvGrpSpPr>
          <p:grpSpPr>
            <a:xfrm>
              <a:off x="5614975" y="4609225"/>
              <a:ext cx="2597125" cy="40925"/>
              <a:chOff x="5614975" y="4609225"/>
              <a:chExt cx="2597125" cy="40925"/>
            </a:xfrm>
          </p:grpSpPr>
          <p:sp>
            <p:nvSpPr>
              <p:cNvPr id="48" name="Google Shape;48;p3"/>
              <p:cNvSpPr/>
              <p:nvPr/>
            </p:nvSpPr>
            <p:spPr>
              <a:xfrm>
                <a:off x="5614975" y="4632100"/>
                <a:ext cx="24974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1" y="139"/>
                      <a:pt x="777" y="167"/>
                      <a:pt x="832" y="194"/>
                    </a:cubicBezTo>
                    <a:cubicBezTo>
                      <a:pt x="888" y="222"/>
                      <a:pt x="915" y="277"/>
                      <a:pt x="915" y="361"/>
                    </a:cubicBezTo>
                    <a:cubicBezTo>
                      <a:pt x="915" y="416"/>
                      <a:pt x="888" y="472"/>
                      <a:pt x="832" y="527"/>
                    </a:cubicBezTo>
                    <a:cubicBezTo>
                      <a:pt x="777" y="555"/>
                      <a:pt x="721" y="582"/>
                      <a:pt x="638" y="582"/>
                    </a:cubicBezTo>
                    <a:lnTo>
                      <a:pt x="389" y="582"/>
                    </a:lnTo>
                    <a:cubicBezTo>
                      <a:pt x="306" y="582"/>
                      <a:pt x="250" y="555"/>
                      <a:pt x="195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95" y="194"/>
                    </a:cubicBezTo>
                    <a:cubicBezTo>
                      <a:pt x="250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95" y="28"/>
                      <a:pt x="111" y="83"/>
                    </a:cubicBezTo>
                    <a:cubicBezTo>
                      <a:pt x="28" y="139"/>
                      <a:pt x="1" y="222"/>
                      <a:pt x="1" y="361"/>
                    </a:cubicBezTo>
                    <a:cubicBezTo>
                      <a:pt x="1" y="472"/>
                      <a:pt x="28" y="555"/>
                      <a:pt x="111" y="610"/>
                    </a:cubicBezTo>
                    <a:cubicBezTo>
                      <a:pt x="195" y="666"/>
                      <a:pt x="278" y="721"/>
                      <a:pt x="389" y="721"/>
                    </a:cubicBezTo>
                    <a:lnTo>
                      <a:pt x="638" y="721"/>
                    </a:lnTo>
                    <a:cubicBezTo>
                      <a:pt x="749" y="693"/>
                      <a:pt x="832" y="666"/>
                      <a:pt x="915" y="610"/>
                    </a:cubicBezTo>
                    <a:cubicBezTo>
                      <a:pt x="999" y="555"/>
                      <a:pt x="1026" y="472"/>
                      <a:pt x="1026" y="361"/>
                    </a:cubicBezTo>
                    <a:cubicBezTo>
                      <a:pt x="1026" y="222"/>
                      <a:pt x="999" y="139"/>
                      <a:pt x="915" y="83"/>
                    </a:cubicBezTo>
                    <a:cubicBezTo>
                      <a:pt x="832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5615656" y="4617525"/>
                <a:ext cx="23612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971" h="445" extrusionOk="0">
                    <a:moveTo>
                      <a:pt x="0" y="1"/>
                    </a:moveTo>
                    <a:cubicBezTo>
                      <a:pt x="0" y="1"/>
                      <a:pt x="0" y="29"/>
                      <a:pt x="0" y="29"/>
                    </a:cubicBezTo>
                    <a:lnTo>
                      <a:pt x="0" y="84"/>
                    </a:lnTo>
                    <a:cubicBezTo>
                      <a:pt x="0" y="112"/>
                      <a:pt x="0" y="112"/>
                      <a:pt x="0" y="140"/>
                    </a:cubicBezTo>
                    <a:lnTo>
                      <a:pt x="250" y="445"/>
                    </a:lnTo>
                    <a:lnTo>
                      <a:pt x="278" y="445"/>
                    </a:lnTo>
                    <a:lnTo>
                      <a:pt x="333" y="417"/>
                    </a:lnTo>
                    <a:cubicBezTo>
                      <a:pt x="333" y="417"/>
                      <a:pt x="333" y="389"/>
                      <a:pt x="333" y="389"/>
                    </a:cubicBezTo>
                    <a:cubicBezTo>
                      <a:pt x="333" y="389"/>
                      <a:pt x="333" y="361"/>
                      <a:pt x="333" y="361"/>
                    </a:cubicBezTo>
                    <a:lnTo>
                      <a:pt x="139" y="140"/>
                    </a:lnTo>
                    <a:lnTo>
                      <a:pt x="943" y="140"/>
                    </a:lnTo>
                    <a:cubicBezTo>
                      <a:pt x="971" y="140"/>
                      <a:pt x="971" y="140"/>
                      <a:pt x="971" y="112"/>
                    </a:cubicBezTo>
                    <a:lnTo>
                      <a:pt x="971" y="29"/>
                    </a:lnTo>
                    <a:cubicBezTo>
                      <a:pt x="971" y="29"/>
                      <a:pt x="971" y="1"/>
                      <a:pt x="9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6128984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2" y="139"/>
                      <a:pt x="805" y="167"/>
                      <a:pt x="833" y="194"/>
                    </a:cubicBezTo>
                    <a:cubicBezTo>
                      <a:pt x="888" y="222"/>
                      <a:pt x="916" y="277"/>
                      <a:pt x="916" y="361"/>
                    </a:cubicBezTo>
                    <a:cubicBezTo>
                      <a:pt x="916" y="416"/>
                      <a:pt x="888" y="472"/>
                      <a:pt x="833" y="527"/>
                    </a:cubicBezTo>
                    <a:cubicBezTo>
                      <a:pt x="805" y="555"/>
                      <a:pt x="722" y="582"/>
                      <a:pt x="638" y="582"/>
                    </a:cubicBezTo>
                    <a:lnTo>
                      <a:pt x="417" y="582"/>
                    </a:lnTo>
                    <a:cubicBezTo>
                      <a:pt x="306" y="582"/>
                      <a:pt x="250" y="555"/>
                      <a:pt x="195" y="527"/>
                    </a:cubicBezTo>
                    <a:cubicBezTo>
                      <a:pt x="139" y="472"/>
                      <a:pt x="139" y="416"/>
                      <a:pt x="139" y="361"/>
                    </a:cubicBezTo>
                    <a:cubicBezTo>
                      <a:pt x="139" y="277"/>
                      <a:pt x="139" y="222"/>
                      <a:pt x="195" y="194"/>
                    </a:cubicBezTo>
                    <a:cubicBezTo>
                      <a:pt x="250" y="167"/>
                      <a:pt x="306" y="139"/>
                      <a:pt x="417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95" y="28"/>
                      <a:pt x="112" y="83"/>
                    </a:cubicBezTo>
                    <a:cubicBezTo>
                      <a:pt x="56" y="139"/>
                      <a:pt x="1" y="222"/>
                      <a:pt x="1" y="361"/>
                    </a:cubicBezTo>
                    <a:cubicBezTo>
                      <a:pt x="1" y="472"/>
                      <a:pt x="56" y="555"/>
                      <a:pt x="112" y="610"/>
                    </a:cubicBezTo>
                    <a:cubicBezTo>
                      <a:pt x="195" y="666"/>
                      <a:pt x="278" y="721"/>
                      <a:pt x="389" y="721"/>
                    </a:cubicBezTo>
                    <a:lnTo>
                      <a:pt x="638" y="721"/>
                    </a:lnTo>
                    <a:cubicBezTo>
                      <a:pt x="749" y="693"/>
                      <a:pt x="860" y="666"/>
                      <a:pt x="916" y="610"/>
                    </a:cubicBezTo>
                    <a:cubicBezTo>
                      <a:pt x="999" y="555"/>
                      <a:pt x="1027" y="472"/>
                      <a:pt x="1027" y="361"/>
                    </a:cubicBezTo>
                    <a:cubicBezTo>
                      <a:pt x="1027" y="222"/>
                      <a:pt x="999" y="139"/>
                      <a:pt x="916" y="83"/>
                    </a:cubicBezTo>
                    <a:cubicBezTo>
                      <a:pt x="860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6128575" y="4611300"/>
                <a:ext cx="256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694" extrusionOk="0">
                    <a:moveTo>
                      <a:pt x="943" y="1"/>
                    </a:moveTo>
                    <a:cubicBezTo>
                      <a:pt x="916" y="1"/>
                      <a:pt x="916" y="28"/>
                      <a:pt x="916" y="28"/>
                    </a:cubicBezTo>
                    <a:cubicBezTo>
                      <a:pt x="888" y="28"/>
                      <a:pt x="888" y="28"/>
                      <a:pt x="888" y="56"/>
                    </a:cubicBezTo>
                    <a:lnTo>
                      <a:pt x="888" y="500"/>
                    </a:lnTo>
                    <a:lnTo>
                      <a:pt x="611" y="222"/>
                    </a:lnTo>
                    <a:cubicBezTo>
                      <a:pt x="555" y="139"/>
                      <a:pt x="500" y="112"/>
                      <a:pt x="472" y="84"/>
                    </a:cubicBezTo>
                    <a:cubicBezTo>
                      <a:pt x="417" y="56"/>
                      <a:pt x="361" y="28"/>
                      <a:pt x="306" y="28"/>
                    </a:cubicBezTo>
                    <a:cubicBezTo>
                      <a:pt x="223" y="28"/>
                      <a:pt x="139" y="56"/>
                      <a:pt x="84" y="112"/>
                    </a:cubicBezTo>
                    <a:cubicBezTo>
                      <a:pt x="29" y="167"/>
                      <a:pt x="1" y="250"/>
                      <a:pt x="1" y="361"/>
                    </a:cubicBezTo>
                    <a:cubicBezTo>
                      <a:pt x="1" y="417"/>
                      <a:pt x="29" y="472"/>
                      <a:pt x="56" y="527"/>
                    </a:cubicBezTo>
                    <a:cubicBezTo>
                      <a:pt x="84" y="583"/>
                      <a:pt x="112" y="611"/>
                      <a:pt x="167" y="638"/>
                    </a:cubicBezTo>
                    <a:cubicBezTo>
                      <a:pt x="223" y="666"/>
                      <a:pt x="278" y="666"/>
                      <a:pt x="306" y="694"/>
                    </a:cubicBezTo>
                    <a:cubicBezTo>
                      <a:pt x="333" y="694"/>
                      <a:pt x="333" y="666"/>
                      <a:pt x="333" y="666"/>
                    </a:cubicBezTo>
                    <a:cubicBezTo>
                      <a:pt x="333" y="666"/>
                      <a:pt x="333" y="666"/>
                      <a:pt x="333" y="638"/>
                    </a:cubicBezTo>
                    <a:lnTo>
                      <a:pt x="333" y="583"/>
                    </a:lnTo>
                    <a:cubicBezTo>
                      <a:pt x="333" y="583"/>
                      <a:pt x="333" y="555"/>
                      <a:pt x="333" y="555"/>
                    </a:cubicBezTo>
                    <a:lnTo>
                      <a:pt x="306" y="555"/>
                    </a:lnTo>
                    <a:cubicBezTo>
                      <a:pt x="250" y="527"/>
                      <a:pt x="223" y="527"/>
                      <a:pt x="167" y="472"/>
                    </a:cubicBezTo>
                    <a:cubicBezTo>
                      <a:pt x="139" y="444"/>
                      <a:pt x="139" y="417"/>
                      <a:pt x="139" y="361"/>
                    </a:cubicBezTo>
                    <a:cubicBezTo>
                      <a:pt x="139" y="306"/>
                      <a:pt x="139" y="250"/>
                      <a:pt x="167" y="222"/>
                    </a:cubicBezTo>
                    <a:cubicBezTo>
                      <a:pt x="195" y="195"/>
                      <a:pt x="250" y="167"/>
                      <a:pt x="306" y="167"/>
                    </a:cubicBezTo>
                    <a:cubicBezTo>
                      <a:pt x="361" y="167"/>
                      <a:pt x="389" y="195"/>
                      <a:pt x="417" y="195"/>
                    </a:cubicBezTo>
                    <a:cubicBezTo>
                      <a:pt x="472" y="222"/>
                      <a:pt x="500" y="278"/>
                      <a:pt x="583" y="361"/>
                    </a:cubicBezTo>
                    <a:lnTo>
                      <a:pt x="888" y="666"/>
                    </a:lnTo>
                    <a:cubicBezTo>
                      <a:pt x="888" y="694"/>
                      <a:pt x="916" y="694"/>
                      <a:pt x="943" y="694"/>
                    </a:cubicBezTo>
                    <a:lnTo>
                      <a:pt x="999" y="694"/>
                    </a:lnTo>
                    <a:cubicBezTo>
                      <a:pt x="1027" y="694"/>
                      <a:pt x="1027" y="666"/>
                      <a:pt x="1027" y="666"/>
                    </a:cubicBezTo>
                    <a:lnTo>
                      <a:pt x="1027" y="56"/>
                    </a:lnTo>
                    <a:cubicBezTo>
                      <a:pt x="1027" y="28"/>
                      <a:pt x="1027" y="28"/>
                      <a:pt x="999" y="28"/>
                    </a:cubicBezTo>
                    <a:cubicBezTo>
                      <a:pt x="999" y="28"/>
                      <a:pt x="999" y="1"/>
                      <a:pt x="9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6643694" y="4632100"/>
                <a:ext cx="249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22" extrusionOk="0">
                    <a:moveTo>
                      <a:pt x="610" y="139"/>
                    </a:moveTo>
                    <a:cubicBezTo>
                      <a:pt x="693" y="139"/>
                      <a:pt x="776" y="167"/>
                      <a:pt x="804" y="194"/>
                    </a:cubicBezTo>
                    <a:cubicBezTo>
                      <a:pt x="860" y="222"/>
                      <a:pt x="887" y="277"/>
                      <a:pt x="887" y="361"/>
                    </a:cubicBezTo>
                    <a:cubicBezTo>
                      <a:pt x="887" y="416"/>
                      <a:pt x="860" y="472"/>
                      <a:pt x="804" y="527"/>
                    </a:cubicBezTo>
                    <a:cubicBezTo>
                      <a:pt x="776" y="555"/>
                      <a:pt x="693" y="582"/>
                      <a:pt x="610" y="582"/>
                    </a:cubicBezTo>
                    <a:lnTo>
                      <a:pt x="388" y="582"/>
                    </a:lnTo>
                    <a:cubicBezTo>
                      <a:pt x="305" y="582"/>
                      <a:pt x="222" y="555"/>
                      <a:pt x="166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66" y="194"/>
                    </a:cubicBezTo>
                    <a:cubicBezTo>
                      <a:pt x="222" y="167"/>
                      <a:pt x="305" y="139"/>
                      <a:pt x="388" y="139"/>
                    </a:cubicBezTo>
                    <a:close/>
                    <a:moveTo>
                      <a:pt x="361" y="0"/>
                    </a:moveTo>
                    <a:cubicBezTo>
                      <a:pt x="250" y="0"/>
                      <a:pt x="166" y="28"/>
                      <a:pt x="83" y="83"/>
                    </a:cubicBezTo>
                    <a:cubicBezTo>
                      <a:pt x="28" y="139"/>
                      <a:pt x="0" y="222"/>
                      <a:pt x="0" y="361"/>
                    </a:cubicBezTo>
                    <a:cubicBezTo>
                      <a:pt x="0" y="472"/>
                      <a:pt x="28" y="555"/>
                      <a:pt x="83" y="610"/>
                    </a:cubicBezTo>
                    <a:cubicBezTo>
                      <a:pt x="166" y="666"/>
                      <a:pt x="250" y="721"/>
                      <a:pt x="361" y="721"/>
                    </a:cubicBezTo>
                    <a:lnTo>
                      <a:pt x="610" y="721"/>
                    </a:lnTo>
                    <a:cubicBezTo>
                      <a:pt x="721" y="693"/>
                      <a:pt x="832" y="666"/>
                      <a:pt x="887" y="610"/>
                    </a:cubicBezTo>
                    <a:cubicBezTo>
                      <a:pt x="971" y="555"/>
                      <a:pt x="998" y="472"/>
                      <a:pt x="998" y="361"/>
                    </a:cubicBezTo>
                    <a:cubicBezTo>
                      <a:pt x="998" y="222"/>
                      <a:pt x="971" y="139"/>
                      <a:pt x="887" y="83"/>
                    </a:cubicBezTo>
                    <a:cubicBezTo>
                      <a:pt x="832" y="28"/>
                      <a:pt x="721" y="0"/>
                      <a:pt x="6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6643556" y="4611300"/>
                <a:ext cx="249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694" extrusionOk="0">
                    <a:moveTo>
                      <a:pt x="693" y="1"/>
                    </a:moveTo>
                    <a:cubicBezTo>
                      <a:pt x="610" y="1"/>
                      <a:pt x="555" y="28"/>
                      <a:pt x="499" y="84"/>
                    </a:cubicBezTo>
                    <a:cubicBezTo>
                      <a:pt x="444" y="139"/>
                      <a:pt x="416" y="195"/>
                      <a:pt x="416" y="306"/>
                    </a:cubicBezTo>
                    <a:lnTo>
                      <a:pt x="416" y="333"/>
                    </a:lnTo>
                    <a:lnTo>
                      <a:pt x="111" y="56"/>
                    </a:lnTo>
                    <a:cubicBezTo>
                      <a:pt x="111" y="28"/>
                      <a:pt x="83" y="28"/>
                      <a:pt x="83" y="28"/>
                    </a:cubicBezTo>
                    <a:lnTo>
                      <a:pt x="28" y="28"/>
                    </a:lnTo>
                    <a:cubicBezTo>
                      <a:pt x="28" y="28"/>
                      <a:pt x="28" y="28"/>
                      <a:pt x="0" y="56"/>
                    </a:cubicBezTo>
                    <a:lnTo>
                      <a:pt x="0" y="638"/>
                    </a:lnTo>
                    <a:cubicBezTo>
                      <a:pt x="28" y="666"/>
                      <a:pt x="28" y="666"/>
                      <a:pt x="28" y="666"/>
                    </a:cubicBezTo>
                    <a:lnTo>
                      <a:pt x="83" y="666"/>
                    </a:lnTo>
                    <a:cubicBezTo>
                      <a:pt x="83" y="666"/>
                      <a:pt x="111" y="666"/>
                      <a:pt x="111" y="638"/>
                    </a:cubicBezTo>
                    <a:lnTo>
                      <a:pt x="111" y="195"/>
                    </a:lnTo>
                    <a:lnTo>
                      <a:pt x="416" y="472"/>
                    </a:lnTo>
                    <a:cubicBezTo>
                      <a:pt x="444" y="500"/>
                      <a:pt x="444" y="500"/>
                      <a:pt x="471" y="500"/>
                    </a:cubicBezTo>
                    <a:lnTo>
                      <a:pt x="527" y="500"/>
                    </a:lnTo>
                    <a:cubicBezTo>
                      <a:pt x="527" y="472"/>
                      <a:pt x="527" y="472"/>
                      <a:pt x="527" y="472"/>
                    </a:cubicBezTo>
                    <a:lnTo>
                      <a:pt x="527" y="333"/>
                    </a:lnTo>
                    <a:cubicBezTo>
                      <a:pt x="527" y="195"/>
                      <a:pt x="582" y="112"/>
                      <a:pt x="693" y="112"/>
                    </a:cubicBezTo>
                    <a:cubicBezTo>
                      <a:pt x="749" y="112"/>
                      <a:pt x="804" y="139"/>
                      <a:pt x="832" y="195"/>
                    </a:cubicBezTo>
                    <a:cubicBezTo>
                      <a:pt x="860" y="222"/>
                      <a:pt x="887" y="278"/>
                      <a:pt x="887" y="333"/>
                    </a:cubicBezTo>
                    <a:cubicBezTo>
                      <a:pt x="887" y="389"/>
                      <a:pt x="887" y="444"/>
                      <a:pt x="860" y="500"/>
                    </a:cubicBezTo>
                    <a:cubicBezTo>
                      <a:pt x="832" y="527"/>
                      <a:pt x="804" y="555"/>
                      <a:pt x="749" y="583"/>
                    </a:cubicBezTo>
                    <a:lnTo>
                      <a:pt x="721" y="583"/>
                    </a:lnTo>
                    <a:cubicBezTo>
                      <a:pt x="721" y="583"/>
                      <a:pt x="721" y="611"/>
                      <a:pt x="721" y="611"/>
                    </a:cubicBezTo>
                    <a:lnTo>
                      <a:pt x="721" y="666"/>
                    </a:lnTo>
                    <a:cubicBezTo>
                      <a:pt x="721" y="694"/>
                      <a:pt x="721" y="694"/>
                      <a:pt x="749" y="694"/>
                    </a:cubicBezTo>
                    <a:cubicBezTo>
                      <a:pt x="804" y="694"/>
                      <a:pt x="832" y="694"/>
                      <a:pt x="887" y="666"/>
                    </a:cubicBezTo>
                    <a:cubicBezTo>
                      <a:pt x="915" y="638"/>
                      <a:pt x="943" y="583"/>
                      <a:pt x="971" y="527"/>
                    </a:cubicBezTo>
                    <a:cubicBezTo>
                      <a:pt x="998" y="472"/>
                      <a:pt x="998" y="417"/>
                      <a:pt x="998" y="333"/>
                    </a:cubicBezTo>
                    <a:cubicBezTo>
                      <a:pt x="998" y="278"/>
                      <a:pt x="998" y="222"/>
                      <a:pt x="971" y="167"/>
                    </a:cubicBezTo>
                    <a:cubicBezTo>
                      <a:pt x="943" y="112"/>
                      <a:pt x="915" y="56"/>
                      <a:pt x="860" y="28"/>
                    </a:cubicBezTo>
                    <a:cubicBezTo>
                      <a:pt x="832" y="1"/>
                      <a:pt x="776" y="1"/>
                      <a:pt x="6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7157705" y="4632100"/>
                <a:ext cx="249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22" extrusionOk="0">
                    <a:moveTo>
                      <a:pt x="611" y="139"/>
                    </a:moveTo>
                    <a:cubicBezTo>
                      <a:pt x="694" y="139"/>
                      <a:pt x="777" y="167"/>
                      <a:pt x="833" y="194"/>
                    </a:cubicBezTo>
                    <a:cubicBezTo>
                      <a:pt x="860" y="222"/>
                      <a:pt x="888" y="277"/>
                      <a:pt x="888" y="361"/>
                    </a:cubicBezTo>
                    <a:cubicBezTo>
                      <a:pt x="888" y="416"/>
                      <a:pt x="860" y="472"/>
                      <a:pt x="833" y="527"/>
                    </a:cubicBezTo>
                    <a:cubicBezTo>
                      <a:pt x="777" y="555"/>
                      <a:pt x="694" y="582"/>
                      <a:pt x="611" y="582"/>
                    </a:cubicBezTo>
                    <a:lnTo>
                      <a:pt x="389" y="582"/>
                    </a:lnTo>
                    <a:cubicBezTo>
                      <a:pt x="306" y="582"/>
                      <a:pt x="223" y="555"/>
                      <a:pt x="167" y="527"/>
                    </a:cubicBezTo>
                    <a:cubicBezTo>
                      <a:pt x="139" y="472"/>
                      <a:pt x="112" y="416"/>
                      <a:pt x="112" y="361"/>
                    </a:cubicBezTo>
                    <a:cubicBezTo>
                      <a:pt x="112" y="277"/>
                      <a:pt x="139" y="222"/>
                      <a:pt x="167" y="194"/>
                    </a:cubicBezTo>
                    <a:cubicBezTo>
                      <a:pt x="223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50" y="0"/>
                      <a:pt x="167" y="28"/>
                      <a:pt x="112" y="83"/>
                    </a:cubicBezTo>
                    <a:cubicBezTo>
                      <a:pt x="28" y="139"/>
                      <a:pt x="1" y="222"/>
                      <a:pt x="1" y="361"/>
                    </a:cubicBezTo>
                    <a:cubicBezTo>
                      <a:pt x="1" y="472"/>
                      <a:pt x="28" y="555"/>
                      <a:pt x="112" y="610"/>
                    </a:cubicBezTo>
                    <a:cubicBezTo>
                      <a:pt x="167" y="666"/>
                      <a:pt x="250" y="721"/>
                      <a:pt x="389" y="721"/>
                    </a:cubicBezTo>
                    <a:lnTo>
                      <a:pt x="611" y="721"/>
                    </a:lnTo>
                    <a:cubicBezTo>
                      <a:pt x="749" y="693"/>
                      <a:pt x="833" y="666"/>
                      <a:pt x="916" y="610"/>
                    </a:cubicBezTo>
                    <a:cubicBezTo>
                      <a:pt x="971" y="555"/>
                      <a:pt x="999" y="472"/>
                      <a:pt x="999" y="361"/>
                    </a:cubicBezTo>
                    <a:cubicBezTo>
                      <a:pt x="999" y="222"/>
                      <a:pt x="971" y="139"/>
                      <a:pt x="916" y="83"/>
                    </a:cubicBezTo>
                    <a:cubicBezTo>
                      <a:pt x="833" y="28"/>
                      <a:pt x="749" y="0"/>
                      <a:pt x="6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7157837" y="4609225"/>
                <a:ext cx="24975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77" extrusionOk="0">
                    <a:moveTo>
                      <a:pt x="638" y="277"/>
                    </a:moveTo>
                    <a:lnTo>
                      <a:pt x="638" y="638"/>
                    </a:lnTo>
                    <a:lnTo>
                      <a:pt x="139" y="277"/>
                    </a:lnTo>
                    <a:close/>
                    <a:moveTo>
                      <a:pt x="638" y="0"/>
                    </a:moveTo>
                    <a:cubicBezTo>
                      <a:pt x="638" y="0"/>
                      <a:pt x="638" y="28"/>
                      <a:pt x="638" y="28"/>
                    </a:cubicBezTo>
                    <a:lnTo>
                      <a:pt x="638" y="167"/>
                    </a:lnTo>
                    <a:lnTo>
                      <a:pt x="1" y="167"/>
                    </a:lnTo>
                    <a:cubicBezTo>
                      <a:pt x="1" y="167"/>
                      <a:pt x="1" y="167"/>
                      <a:pt x="1" y="194"/>
                    </a:cubicBezTo>
                    <a:lnTo>
                      <a:pt x="1" y="277"/>
                    </a:lnTo>
                    <a:cubicBezTo>
                      <a:pt x="1" y="305"/>
                      <a:pt x="1" y="305"/>
                      <a:pt x="1" y="305"/>
                    </a:cubicBezTo>
                    <a:cubicBezTo>
                      <a:pt x="28" y="333"/>
                      <a:pt x="28" y="333"/>
                      <a:pt x="28" y="333"/>
                    </a:cubicBezTo>
                    <a:lnTo>
                      <a:pt x="638" y="749"/>
                    </a:lnTo>
                    <a:cubicBezTo>
                      <a:pt x="638" y="777"/>
                      <a:pt x="666" y="777"/>
                      <a:pt x="666" y="777"/>
                    </a:cubicBezTo>
                    <a:lnTo>
                      <a:pt x="749" y="777"/>
                    </a:lnTo>
                    <a:cubicBezTo>
                      <a:pt x="749" y="749"/>
                      <a:pt x="749" y="749"/>
                      <a:pt x="749" y="749"/>
                    </a:cubicBezTo>
                    <a:lnTo>
                      <a:pt x="749" y="277"/>
                    </a:lnTo>
                    <a:lnTo>
                      <a:pt x="999" y="277"/>
                    </a:lnTo>
                    <a:cubicBezTo>
                      <a:pt x="999" y="277"/>
                      <a:pt x="999" y="250"/>
                      <a:pt x="999" y="250"/>
                    </a:cubicBezTo>
                    <a:lnTo>
                      <a:pt x="999" y="194"/>
                    </a:lnTo>
                    <a:cubicBezTo>
                      <a:pt x="999" y="167"/>
                      <a:pt x="999" y="167"/>
                      <a:pt x="999" y="167"/>
                    </a:cubicBezTo>
                    <a:lnTo>
                      <a:pt x="749" y="167"/>
                    </a:lnTo>
                    <a:lnTo>
                      <a:pt x="749" y="28"/>
                    </a:lnTo>
                    <a:cubicBezTo>
                      <a:pt x="749" y="28"/>
                      <a:pt x="749" y="0"/>
                      <a:pt x="7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7671715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11" y="139"/>
                    </a:moveTo>
                    <a:cubicBezTo>
                      <a:pt x="722" y="139"/>
                      <a:pt x="777" y="167"/>
                      <a:pt x="833" y="194"/>
                    </a:cubicBezTo>
                    <a:cubicBezTo>
                      <a:pt x="888" y="222"/>
                      <a:pt x="888" y="277"/>
                      <a:pt x="888" y="361"/>
                    </a:cubicBezTo>
                    <a:cubicBezTo>
                      <a:pt x="888" y="416"/>
                      <a:pt x="888" y="472"/>
                      <a:pt x="833" y="527"/>
                    </a:cubicBezTo>
                    <a:cubicBezTo>
                      <a:pt x="777" y="555"/>
                      <a:pt x="722" y="582"/>
                      <a:pt x="611" y="582"/>
                    </a:cubicBezTo>
                    <a:lnTo>
                      <a:pt x="389" y="582"/>
                    </a:lnTo>
                    <a:cubicBezTo>
                      <a:pt x="306" y="582"/>
                      <a:pt x="223" y="555"/>
                      <a:pt x="195" y="527"/>
                    </a:cubicBezTo>
                    <a:cubicBezTo>
                      <a:pt x="140" y="472"/>
                      <a:pt x="112" y="416"/>
                      <a:pt x="112" y="361"/>
                    </a:cubicBezTo>
                    <a:cubicBezTo>
                      <a:pt x="112" y="277"/>
                      <a:pt x="140" y="222"/>
                      <a:pt x="195" y="194"/>
                    </a:cubicBezTo>
                    <a:cubicBezTo>
                      <a:pt x="223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67" y="28"/>
                      <a:pt x="112" y="83"/>
                    </a:cubicBezTo>
                    <a:cubicBezTo>
                      <a:pt x="29" y="139"/>
                      <a:pt x="1" y="222"/>
                      <a:pt x="1" y="361"/>
                    </a:cubicBezTo>
                    <a:cubicBezTo>
                      <a:pt x="1" y="472"/>
                      <a:pt x="29" y="555"/>
                      <a:pt x="112" y="610"/>
                    </a:cubicBezTo>
                    <a:cubicBezTo>
                      <a:pt x="167" y="666"/>
                      <a:pt x="278" y="721"/>
                      <a:pt x="389" y="721"/>
                    </a:cubicBezTo>
                    <a:lnTo>
                      <a:pt x="639" y="721"/>
                    </a:lnTo>
                    <a:cubicBezTo>
                      <a:pt x="750" y="693"/>
                      <a:pt x="833" y="666"/>
                      <a:pt x="916" y="610"/>
                    </a:cubicBezTo>
                    <a:cubicBezTo>
                      <a:pt x="971" y="555"/>
                      <a:pt x="1027" y="472"/>
                      <a:pt x="1027" y="361"/>
                    </a:cubicBezTo>
                    <a:cubicBezTo>
                      <a:pt x="1027" y="222"/>
                      <a:pt x="971" y="139"/>
                      <a:pt x="916" y="83"/>
                    </a:cubicBezTo>
                    <a:cubicBezTo>
                      <a:pt x="833" y="28"/>
                      <a:pt x="750" y="0"/>
                      <a:pt x="6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7672119" y="4611300"/>
                <a:ext cx="256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694" extrusionOk="0">
                    <a:moveTo>
                      <a:pt x="694" y="1"/>
                    </a:moveTo>
                    <a:cubicBezTo>
                      <a:pt x="611" y="1"/>
                      <a:pt x="555" y="1"/>
                      <a:pt x="500" y="28"/>
                    </a:cubicBezTo>
                    <a:cubicBezTo>
                      <a:pt x="472" y="84"/>
                      <a:pt x="417" y="112"/>
                      <a:pt x="417" y="167"/>
                    </a:cubicBezTo>
                    <a:cubicBezTo>
                      <a:pt x="389" y="222"/>
                      <a:pt x="361" y="278"/>
                      <a:pt x="361" y="333"/>
                    </a:cubicBezTo>
                    <a:cubicBezTo>
                      <a:pt x="361" y="417"/>
                      <a:pt x="389" y="472"/>
                      <a:pt x="417" y="527"/>
                    </a:cubicBezTo>
                    <a:lnTo>
                      <a:pt x="140" y="500"/>
                    </a:lnTo>
                    <a:lnTo>
                      <a:pt x="140" y="84"/>
                    </a:lnTo>
                    <a:cubicBezTo>
                      <a:pt x="140" y="84"/>
                      <a:pt x="140" y="84"/>
                      <a:pt x="112" y="56"/>
                    </a:cubicBezTo>
                    <a:lnTo>
                      <a:pt x="29" y="56"/>
                    </a:lnTo>
                    <a:cubicBezTo>
                      <a:pt x="29" y="56"/>
                      <a:pt x="1" y="84"/>
                      <a:pt x="1" y="84"/>
                    </a:cubicBezTo>
                    <a:lnTo>
                      <a:pt x="1" y="583"/>
                    </a:lnTo>
                    <a:cubicBezTo>
                      <a:pt x="1" y="611"/>
                      <a:pt x="29" y="611"/>
                      <a:pt x="56" y="611"/>
                    </a:cubicBezTo>
                    <a:lnTo>
                      <a:pt x="528" y="666"/>
                    </a:lnTo>
                    <a:cubicBezTo>
                      <a:pt x="528" y="666"/>
                      <a:pt x="528" y="666"/>
                      <a:pt x="528" y="638"/>
                    </a:cubicBezTo>
                    <a:cubicBezTo>
                      <a:pt x="555" y="638"/>
                      <a:pt x="555" y="638"/>
                      <a:pt x="555" y="611"/>
                    </a:cubicBezTo>
                    <a:lnTo>
                      <a:pt x="555" y="555"/>
                    </a:lnTo>
                    <a:cubicBezTo>
                      <a:pt x="555" y="555"/>
                      <a:pt x="555" y="527"/>
                      <a:pt x="555" y="527"/>
                    </a:cubicBezTo>
                    <a:cubicBezTo>
                      <a:pt x="528" y="527"/>
                      <a:pt x="528" y="500"/>
                      <a:pt x="528" y="500"/>
                    </a:cubicBezTo>
                    <a:cubicBezTo>
                      <a:pt x="500" y="472"/>
                      <a:pt x="500" y="444"/>
                      <a:pt x="500" y="444"/>
                    </a:cubicBezTo>
                    <a:cubicBezTo>
                      <a:pt x="472" y="417"/>
                      <a:pt x="472" y="389"/>
                      <a:pt x="472" y="361"/>
                    </a:cubicBezTo>
                    <a:cubicBezTo>
                      <a:pt x="472" y="278"/>
                      <a:pt x="500" y="250"/>
                      <a:pt x="528" y="195"/>
                    </a:cubicBezTo>
                    <a:cubicBezTo>
                      <a:pt x="555" y="139"/>
                      <a:pt x="611" y="139"/>
                      <a:pt x="666" y="139"/>
                    </a:cubicBezTo>
                    <a:cubicBezTo>
                      <a:pt x="750" y="139"/>
                      <a:pt x="805" y="139"/>
                      <a:pt x="833" y="195"/>
                    </a:cubicBezTo>
                    <a:cubicBezTo>
                      <a:pt x="888" y="250"/>
                      <a:pt x="888" y="278"/>
                      <a:pt x="888" y="361"/>
                    </a:cubicBezTo>
                    <a:cubicBezTo>
                      <a:pt x="888" y="417"/>
                      <a:pt x="888" y="444"/>
                      <a:pt x="860" y="500"/>
                    </a:cubicBezTo>
                    <a:cubicBezTo>
                      <a:pt x="833" y="527"/>
                      <a:pt x="805" y="555"/>
                      <a:pt x="750" y="555"/>
                    </a:cubicBezTo>
                    <a:cubicBezTo>
                      <a:pt x="722" y="583"/>
                      <a:pt x="722" y="583"/>
                      <a:pt x="722" y="611"/>
                    </a:cubicBezTo>
                    <a:lnTo>
                      <a:pt x="722" y="666"/>
                    </a:lnTo>
                    <a:cubicBezTo>
                      <a:pt x="722" y="666"/>
                      <a:pt x="722" y="694"/>
                      <a:pt x="722" y="694"/>
                    </a:cubicBezTo>
                    <a:lnTo>
                      <a:pt x="750" y="694"/>
                    </a:lnTo>
                    <a:cubicBezTo>
                      <a:pt x="805" y="694"/>
                      <a:pt x="833" y="694"/>
                      <a:pt x="888" y="666"/>
                    </a:cubicBezTo>
                    <a:cubicBezTo>
                      <a:pt x="916" y="638"/>
                      <a:pt x="944" y="583"/>
                      <a:pt x="971" y="527"/>
                    </a:cubicBezTo>
                    <a:cubicBezTo>
                      <a:pt x="999" y="500"/>
                      <a:pt x="1027" y="417"/>
                      <a:pt x="1027" y="361"/>
                    </a:cubicBezTo>
                    <a:cubicBezTo>
                      <a:pt x="1027" y="278"/>
                      <a:pt x="999" y="222"/>
                      <a:pt x="971" y="167"/>
                    </a:cubicBezTo>
                    <a:cubicBezTo>
                      <a:pt x="944" y="112"/>
                      <a:pt x="916" y="84"/>
                      <a:pt x="860" y="28"/>
                    </a:cubicBezTo>
                    <a:cubicBezTo>
                      <a:pt x="805" y="1"/>
                      <a:pt x="750" y="1"/>
                      <a:pt x="6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186425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1" y="139"/>
                      <a:pt x="777" y="167"/>
                      <a:pt x="832" y="194"/>
                    </a:cubicBezTo>
                    <a:cubicBezTo>
                      <a:pt x="887" y="222"/>
                      <a:pt x="915" y="277"/>
                      <a:pt x="915" y="361"/>
                    </a:cubicBezTo>
                    <a:cubicBezTo>
                      <a:pt x="915" y="416"/>
                      <a:pt x="887" y="472"/>
                      <a:pt x="832" y="527"/>
                    </a:cubicBezTo>
                    <a:cubicBezTo>
                      <a:pt x="777" y="555"/>
                      <a:pt x="721" y="582"/>
                      <a:pt x="638" y="582"/>
                    </a:cubicBezTo>
                    <a:lnTo>
                      <a:pt x="388" y="582"/>
                    </a:lnTo>
                    <a:cubicBezTo>
                      <a:pt x="305" y="582"/>
                      <a:pt x="250" y="555"/>
                      <a:pt x="194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94" y="194"/>
                    </a:cubicBezTo>
                    <a:cubicBezTo>
                      <a:pt x="250" y="167"/>
                      <a:pt x="305" y="139"/>
                      <a:pt x="388" y="139"/>
                    </a:cubicBezTo>
                    <a:close/>
                    <a:moveTo>
                      <a:pt x="388" y="0"/>
                    </a:moveTo>
                    <a:cubicBezTo>
                      <a:pt x="277" y="0"/>
                      <a:pt x="194" y="28"/>
                      <a:pt x="111" y="83"/>
                    </a:cubicBezTo>
                    <a:cubicBezTo>
                      <a:pt x="28" y="139"/>
                      <a:pt x="0" y="222"/>
                      <a:pt x="0" y="361"/>
                    </a:cubicBezTo>
                    <a:cubicBezTo>
                      <a:pt x="0" y="472"/>
                      <a:pt x="28" y="555"/>
                      <a:pt x="111" y="610"/>
                    </a:cubicBezTo>
                    <a:cubicBezTo>
                      <a:pt x="194" y="666"/>
                      <a:pt x="277" y="721"/>
                      <a:pt x="388" y="721"/>
                    </a:cubicBezTo>
                    <a:lnTo>
                      <a:pt x="638" y="721"/>
                    </a:lnTo>
                    <a:cubicBezTo>
                      <a:pt x="749" y="693"/>
                      <a:pt x="832" y="666"/>
                      <a:pt x="915" y="610"/>
                    </a:cubicBezTo>
                    <a:cubicBezTo>
                      <a:pt x="998" y="555"/>
                      <a:pt x="1026" y="472"/>
                      <a:pt x="1026" y="361"/>
                    </a:cubicBezTo>
                    <a:cubicBezTo>
                      <a:pt x="1026" y="222"/>
                      <a:pt x="998" y="139"/>
                      <a:pt x="915" y="83"/>
                    </a:cubicBezTo>
                    <a:cubicBezTo>
                      <a:pt x="832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8187100" y="4610600"/>
                <a:ext cx="25000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722" extrusionOk="0">
                    <a:moveTo>
                      <a:pt x="666" y="140"/>
                    </a:moveTo>
                    <a:cubicBezTo>
                      <a:pt x="694" y="140"/>
                      <a:pt x="750" y="140"/>
                      <a:pt x="777" y="167"/>
                    </a:cubicBezTo>
                    <a:cubicBezTo>
                      <a:pt x="805" y="195"/>
                      <a:pt x="833" y="223"/>
                      <a:pt x="860" y="250"/>
                    </a:cubicBezTo>
                    <a:cubicBezTo>
                      <a:pt x="860" y="278"/>
                      <a:pt x="888" y="306"/>
                      <a:pt x="888" y="361"/>
                    </a:cubicBezTo>
                    <a:cubicBezTo>
                      <a:pt x="888" y="389"/>
                      <a:pt x="860" y="445"/>
                      <a:pt x="860" y="472"/>
                    </a:cubicBezTo>
                    <a:cubicBezTo>
                      <a:pt x="833" y="500"/>
                      <a:pt x="805" y="528"/>
                      <a:pt x="777" y="555"/>
                    </a:cubicBezTo>
                    <a:cubicBezTo>
                      <a:pt x="750" y="583"/>
                      <a:pt x="694" y="583"/>
                      <a:pt x="666" y="583"/>
                    </a:cubicBezTo>
                    <a:cubicBezTo>
                      <a:pt x="611" y="583"/>
                      <a:pt x="583" y="583"/>
                      <a:pt x="528" y="555"/>
                    </a:cubicBezTo>
                    <a:cubicBezTo>
                      <a:pt x="500" y="528"/>
                      <a:pt x="472" y="500"/>
                      <a:pt x="472" y="472"/>
                    </a:cubicBezTo>
                    <a:cubicBezTo>
                      <a:pt x="445" y="445"/>
                      <a:pt x="445" y="389"/>
                      <a:pt x="445" y="361"/>
                    </a:cubicBezTo>
                    <a:cubicBezTo>
                      <a:pt x="445" y="334"/>
                      <a:pt x="445" y="278"/>
                      <a:pt x="472" y="250"/>
                    </a:cubicBezTo>
                    <a:cubicBezTo>
                      <a:pt x="472" y="223"/>
                      <a:pt x="500" y="195"/>
                      <a:pt x="528" y="167"/>
                    </a:cubicBezTo>
                    <a:cubicBezTo>
                      <a:pt x="583" y="140"/>
                      <a:pt x="611" y="140"/>
                      <a:pt x="666" y="140"/>
                    </a:cubicBezTo>
                    <a:close/>
                    <a:moveTo>
                      <a:pt x="666" y="1"/>
                    </a:moveTo>
                    <a:cubicBezTo>
                      <a:pt x="583" y="1"/>
                      <a:pt x="528" y="1"/>
                      <a:pt x="500" y="29"/>
                    </a:cubicBezTo>
                    <a:cubicBezTo>
                      <a:pt x="445" y="56"/>
                      <a:pt x="389" y="112"/>
                      <a:pt x="361" y="167"/>
                    </a:cubicBezTo>
                    <a:cubicBezTo>
                      <a:pt x="334" y="223"/>
                      <a:pt x="334" y="278"/>
                      <a:pt x="334" y="334"/>
                    </a:cubicBezTo>
                    <a:cubicBezTo>
                      <a:pt x="334" y="361"/>
                      <a:pt x="334" y="389"/>
                      <a:pt x="334" y="417"/>
                    </a:cubicBezTo>
                    <a:lnTo>
                      <a:pt x="29" y="223"/>
                    </a:lnTo>
                    <a:lnTo>
                      <a:pt x="1" y="223"/>
                    </a:lnTo>
                    <a:cubicBezTo>
                      <a:pt x="1" y="223"/>
                      <a:pt x="1" y="223"/>
                      <a:pt x="1" y="250"/>
                    </a:cubicBezTo>
                    <a:lnTo>
                      <a:pt x="1" y="306"/>
                    </a:lnTo>
                    <a:cubicBezTo>
                      <a:pt x="1" y="306"/>
                      <a:pt x="1" y="334"/>
                      <a:pt x="1" y="334"/>
                    </a:cubicBezTo>
                    <a:cubicBezTo>
                      <a:pt x="1" y="334"/>
                      <a:pt x="1" y="334"/>
                      <a:pt x="1" y="361"/>
                    </a:cubicBezTo>
                    <a:lnTo>
                      <a:pt x="29" y="361"/>
                    </a:lnTo>
                    <a:lnTo>
                      <a:pt x="389" y="639"/>
                    </a:lnTo>
                    <a:cubicBezTo>
                      <a:pt x="500" y="694"/>
                      <a:pt x="583" y="722"/>
                      <a:pt x="666" y="722"/>
                    </a:cubicBezTo>
                    <a:cubicBezTo>
                      <a:pt x="722" y="722"/>
                      <a:pt x="777" y="722"/>
                      <a:pt x="833" y="694"/>
                    </a:cubicBezTo>
                    <a:cubicBezTo>
                      <a:pt x="888" y="666"/>
                      <a:pt x="916" y="611"/>
                      <a:pt x="944" y="555"/>
                    </a:cubicBezTo>
                    <a:cubicBezTo>
                      <a:pt x="971" y="500"/>
                      <a:pt x="999" y="445"/>
                      <a:pt x="999" y="361"/>
                    </a:cubicBezTo>
                    <a:cubicBezTo>
                      <a:pt x="999" y="278"/>
                      <a:pt x="971" y="223"/>
                      <a:pt x="944" y="167"/>
                    </a:cubicBezTo>
                    <a:cubicBezTo>
                      <a:pt x="916" y="112"/>
                      <a:pt x="888" y="56"/>
                      <a:pt x="833" y="29"/>
                    </a:cubicBezTo>
                    <a:cubicBezTo>
                      <a:pt x="777" y="1"/>
                      <a:pt x="722" y="1"/>
                      <a:pt x="6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3"/>
          <p:cNvSpPr txBox="1">
            <a:spLocks noGrp="1"/>
          </p:cNvSpPr>
          <p:nvPr>
            <p:ph type="title" hasCustomPrompt="1"/>
          </p:nvPr>
        </p:nvSpPr>
        <p:spPr>
          <a:xfrm>
            <a:off x="4064725" y="1001700"/>
            <a:ext cx="1270200" cy="11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1" name="Google Shape;61;p3"/>
          <p:cNvSpPr txBox="1">
            <a:spLocks noGrp="1"/>
          </p:cNvSpPr>
          <p:nvPr>
            <p:ph type="title" idx="2"/>
          </p:nvPr>
        </p:nvSpPr>
        <p:spPr>
          <a:xfrm>
            <a:off x="4064725" y="2285700"/>
            <a:ext cx="4359300" cy="7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2" name="Google Shape;62;p3"/>
          <p:cNvSpPr txBox="1">
            <a:spLocks noGrp="1"/>
          </p:cNvSpPr>
          <p:nvPr>
            <p:ph type="subTitle" idx="1"/>
          </p:nvPr>
        </p:nvSpPr>
        <p:spPr>
          <a:xfrm>
            <a:off x="4064725" y="3266100"/>
            <a:ext cx="43593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4"/>
          <p:cNvGrpSpPr/>
          <p:nvPr/>
        </p:nvGrpSpPr>
        <p:grpSpPr>
          <a:xfrm>
            <a:off x="4623226" y="329155"/>
            <a:ext cx="4189623" cy="3267308"/>
            <a:chOff x="4623226" y="329155"/>
            <a:chExt cx="4189623" cy="3267308"/>
          </a:xfrm>
        </p:grpSpPr>
        <p:grpSp>
          <p:nvGrpSpPr>
            <p:cNvPr id="65" name="Google Shape;65;p4"/>
            <p:cNvGrpSpPr/>
            <p:nvPr/>
          </p:nvGrpSpPr>
          <p:grpSpPr>
            <a:xfrm>
              <a:off x="8755334" y="585997"/>
              <a:ext cx="57515" cy="3010466"/>
              <a:chOff x="8301900" y="2571738"/>
              <a:chExt cx="38150" cy="1997125"/>
            </a:xfrm>
          </p:grpSpPr>
          <p:sp>
            <p:nvSpPr>
              <p:cNvPr id="66" name="Google Shape;66;p4"/>
              <p:cNvSpPr/>
              <p:nvPr/>
            </p:nvSpPr>
            <p:spPr>
              <a:xfrm>
                <a:off x="8305713" y="2571738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112"/>
                    </a:moveTo>
                    <a:cubicBezTo>
                      <a:pt x="416" y="112"/>
                      <a:pt x="472" y="112"/>
                      <a:pt x="500" y="167"/>
                    </a:cubicBezTo>
                    <a:cubicBezTo>
                      <a:pt x="527" y="223"/>
                      <a:pt x="555" y="278"/>
                      <a:pt x="555" y="361"/>
                    </a:cubicBezTo>
                    <a:cubicBezTo>
                      <a:pt x="555" y="389"/>
                      <a:pt x="555" y="417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66"/>
                      <a:pt x="527" y="722"/>
                      <a:pt x="500" y="777"/>
                    </a:cubicBezTo>
                    <a:cubicBezTo>
                      <a:pt x="472" y="805"/>
                      <a:pt x="416" y="833"/>
                      <a:pt x="333" y="833"/>
                    </a:cubicBezTo>
                    <a:cubicBezTo>
                      <a:pt x="278" y="833"/>
                      <a:pt x="222" y="805"/>
                      <a:pt x="195" y="777"/>
                    </a:cubicBezTo>
                    <a:cubicBezTo>
                      <a:pt x="167" y="722"/>
                      <a:pt x="139" y="666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3"/>
                      <a:pt x="195" y="167"/>
                    </a:cubicBezTo>
                    <a:cubicBezTo>
                      <a:pt x="222" y="112"/>
                      <a:pt x="278" y="112"/>
                      <a:pt x="333" y="112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29"/>
                      <a:pt x="111" y="84"/>
                    </a:cubicBezTo>
                    <a:cubicBezTo>
                      <a:pt x="56" y="167"/>
                      <a:pt x="28" y="250"/>
                      <a:pt x="28" y="361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3"/>
                    </a:cubicBezTo>
                    <a:cubicBezTo>
                      <a:pt x="139" y="916"/>
                      <a:pt x="222" y="944"/>
                      <a:pt x="333" y="944"/>
                    </a:cubicBezTo>
                    <a:cubicBezTo>
                      <a:pt x="472" y="944"/>
                      <a:pt x="555" y="916"/>
                      <a:pt x="583" y="833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8"/>
                      <a:pt x="694" y="472"/>
                    </a:cubicBezTo>
                    <a:cubicBezTo>
                      <a:pt x="694" y="417"/>
                      <a:pt x="666" y="389"/>
                      <a:pt x="666" y="361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9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8302600" y="2966313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84"/>
                    </a:moveTo>
                    <a:cubicBezTo>
                      <a:pt x="416" y="84"/>
                      <a:pt x="472" y="111"/>
                      <a:pt x="500" y="167"/>
                    </a:cubicBezTo>
                    <a:cubicBezTo>
                      <a:pt x="527" y="222"/>
                      <a:pt x="555" y="278"/>
                      <a:pt x="555" y="361"/>
                    </a:cubicBezTo>
                    <a:cubicBezTo>
                      <a:pt x="555" y="389"/>
                      <a:pt x="555" y="416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38"/>
                      <a:pt x="527" y="721"/>
                      <a:pt x="500" y="749"/>
                    </a:cubicBezTo>
                    <a:cubicBezTo>
                      <a:pt x="472" y="805"/>
                      <a:pt x="416" y="832"/>
                      <a:pt x="333" y="832"/>
                    </a:cubicBezTo>
                    <a:cubicBezTo>
                      <a:pt x="278" y="832"/>
                      <a:pt x="222" y="805"/>
                      <a:pt x="195" y="749"/>
                    </a:cubicBezTo>
                    <a:cubicBezTo>
                      <a:pt x="167" y="721"/>
                      <a:pt x="139" y="638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2"/>
                      <a:pt x="195" y="167"/>
                    </a:cubicBezTo>
                    <a:cubicBezTo>
                      <a:pt x="222" y="111"/>
                      <a:pt x="278" y="84"/>
                      <a:pt x="333" y="84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28"/>
                      <a:pt x="111" y="84"/>
                    </a:cubicBezTo>
                    <a:cubicBezTo>
                      <a:pt x="56" y="167"/>
                      <a:pt x="28" y="250"/>
                      <a:pt x="28" y="333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2"/>
                    </a:cubicBezTo>
                    <a:cubicBezTo>
                      <a:pt x="139" y="915"/>
                      <a:pt x="222" y="943"/>
                      <a:pt x="333" y="943"/>
                    </a:cubicBezTo>
                    <a:cubicBezTo>
                      <a:pt x="472" y="943"/>
                      <a:pt x="555" y="915"/>
                      <a:pt x="583" y="832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7"/>
                      <a:pt x="694" y="472"/>
                    </a:cubicBezTo>
                    <a:cubicBezTo>
                      <a:pt x="694" y="416"/>
                      <a:pt x="666" y="361"/>
                      <a:pt x="666" y="333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8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8302250" y="3360888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84"/>
                    </a:moveTo>
                    <a:cubicBezTo>
                      <a:pt x="416" y="84"/>
                      <a:pt x="472" y="112"/>
                      <a:pt x="500" y="167"/>
                    </a:cubicBezTo>
                    <a:cubicBezTo>
                      <a:pt x="527" y="223"/>
                      <a:pt x="555" y="278"/>
                      <a:pt x="555" y="361"/>
                    </a:cubicBezTo>
                    <a:cubicBezTo>
                      <a:pt x="555" y="389"/>
                      <a:pt x="555" y="417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38"/>
                      <a:pt x="527" y="722"/>
                      <a:pt x="500" y="749"/>
                    </a:cubicBezTo>
                    <a:cubicBezTo>
                      <a:pt x="472" y="805"/>
                      <a:pt x="416" y="833"/>
                      <a:pt x="333" y="833"/>
                    </a:cubicBezTo>
                    <a:cubicBezTo>
                      <a:pt x="278" y="833"/>
                      <a:pt x="222" y="805"/>
                      <a:pt x="195" y="749"/>
                    </a:cubicBezTo>
                    <a:cubicBezTo>
                      <a:pt x="167" y="722"/>
                      <a:pt x="139" y="638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3"/>
                      <a:pt x="195" y="167"/>
                    </a:cubicBezTo>
                    <a:cubicBezTo>
                      <a:pt x="222" y="112"/>
                      <a:pt x="278" y="84"/>
                      <a:pt x="333" y="84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29"/>
                      <a:pt x="111" y="84"/>
                    </a:cubicBezTo>
                    <a:cubicBezTo>
                      <a:pt x="56" y="167"/>
                      <a:pt x="28" y="250"/>
                      <a:pt x="28" y="334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3"/>
                    </a:cubicBezTo>
                    <a:cubicBezTo>
                      <a:pt x="139" y="916"/>
                      <a:pt x="222" y="943"/>
                      <a:pt x="333" y="943"/>
                    </a:cubicBezTo>
                    <a:cubicBezTo>
                      <a:pt x="472" y="943"/>
                      <a:pt x="555" y="916"/>
                      <a:pt x="583" y="833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8"/>
                      <a:pt x="694" y="472"/>
                    </a:cubicBezTo>
                    <a:cubicBezTo>
                      <a:pt x="694" y="417"/>
                      <a:pt x="666" y="361"/>
                      <a:pt x="666" y="334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9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8301900" y="3755463"/>
                <a:ext cx="17350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3" extrusionOk="0">
                    <a:moveTo>
                      <a:pt x="333" y="83"/>
                    </a:moveTo>
                    <a:cubicBezTo>
                      <a:pt x="416" y="83"/>
                      <a:pt x="472" y="111"/>
                      <a:pt x="500" y="166"/>
                    </a:cubicBezTo>
                    <a:cubicBezTo>
                      <a:pt x="527" y="222"/>
                      <a:pt x="555" y="277"/>
                      <a:pt x="555" y="361"/>
                    </a:cubicBezTo>
                    <a:cubicBezTo>
                      <a:pt x="555" y="388"/>
                      <a:pt x="555" y="416"/>
                      <a:pt x="555" y="471"/>
                    </a:cubicBezTo>
                    <a:cubicBezTo>
                      <a:pt x="555" y="499"/>
                      <a:pt x="555" y="555"/>
                      <a:pt x="555" y="582"/>
                    </a:cubicBezTo>
                    <a:cubicBezTo>
                      <a:pt x="555" y="638"/>
                      <a:pt x="527" y="721"/>
                      <a:pt x="500" y="749"/>
                    </a:cubicBezTo>
                    <a:cubicBezTo>
                      <a:pt x="472" y="804"/>
                      <a:pt x="416" y="832"/>
                      <a:pt x="333" y="832"/>
                    </a:cubicBezTo>
                    <a:cubicBezTo>
                      <a:pt x="278" y="832"/>
                      <a:pt x="222" y="804"/>
                      <a:pt x="195" y="749"/>
                    </a:cubicBezTo>
                    <a:cubicBezTo>
                      <a:pt x="167" y="721"/>
                      <a:pt x="139" y="638"/>
                      <a:pt x="139" y="582"/>
                    </a:cubicBezTo>
                    <a:lnTo>
                      <a:pt x="139" y="471"/>
                    </a:lnTo>
                    <a:lnTo>
                      <a:pt x="139" y="361"/>
                    </a:lnTo>
                    <a:cubicBezTo>
                      <a:pt x="139" y="277"/>
                      <a:pt x="167" y="222"/>
                      <a:pt x="195" y="166"/>
                    </a:cubicBezTo>
                    <a:cubicBezTo>
                      <a:pt x="222" y="111"/>
                      <a:pt x="278" y="83"/>
                      <a:pt x="333" y="83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28"/>
                      <a:pt x="111" y="83"/>
                    </a:cubicBezTo>
                    <a:cubicBezTo>
                      <a:pt x="56" y="166"/>
                      <a:pt x="28" y="250"/>
                      <a:pt x="28" y="333"/>
                    </a:cubicBezTo>
                    <a:lnTo>
                      <a:pt x="0" y="471"/>
                    </a:lnTo>
                    <a:lnTo>
                      <a:pt x="28" y="582"/>
                    </a:lnTo>
                    <a:cubicBezTo>
                      <a:pt x="28" y="693"/>
                      <a:pt x="56" y="776"/>
                      <a:pt x="111" y="832"/>
                    </a:cubicBezTo>
                    <a:cubicBezTo>
                      <a:pt x="139" y="915"/>
                      <a:pt x="222" y="943"/>
                      <a:pt x="333" y="943"/>
                    </a:cubicBezTo>
                    <a:cubicBezTo>
                      <a:pt x="472" y="943"/>
                      <a:pt x="555" y="915"/>
                      <a:pt x="583" y="832"/>
                    </a:cubicBezTo>
                    <a:cubicBezTo>
                      <a:pt x="638" y="776"/>
                      <a:pt x="666" y="693"/>
                      <a:pt x="666" y="582"/>
                    </a:cubicBezTo>
                    <a:cubicBezTo>
                      <a:pt x="666" y="555"/>
                      <a:pt x="694" y="527"/>
                      <a:pt x="694" y="471"/>
                    </a:cubicBezTo>
                    <a:cubicBezTo>
                      <a:pt x="694" y="416"/>
                      <a:pt x="666" y="361"/>
                      <a:pt x="666" y="333"/>
                    </a:cubicBezTo>
                    <a:cubicBezTo>
                      <a:pt x="666" y="250"/>
                      <a:pt x="638" y="166"/>
                      <a:pt x="583" y="83"/>
                    </a:cubicBezTo>
                    <a:cubicBezTo>
                      <a:pt x="555" y="28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8302600" y="4150013"/>
                <a:ext cx="17350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71" extrusionOk="0">
                    <a:moveTo>
                      <a:pt x="333" y="111"/>
                    </a:moveTo>
                    <a:cubicBezTo>
                      <a:pt x="416" y="111"/>
                      <a:pt x="472" y="139"/>
                      <a:pt x="500" y="194"/>
                    </a:cubicBezTo>
                    <a:cubicBezTo>
                      <a:pt x="527" y="222"/>
                      <a:pt x="555" y="305"/>
                      <a:pt x="555" y="388"/>
                    </a:cubicBezTo>
                    <a:cubicBezTo>
                      <a:pt x="555" y="388"/>
                      <a:pt x="555" y="444"/>
                      <a:pt x="555" y="471"/>
                    </a:cubicBezTo>
                    <a:cubicBezTo>
                      <a:pt x="555" y="527"/>
                      <a:pt x="555" y="582"/>
                      <a:pt x="555" y="582"/>
                    </a:cubicBezTo>
                    <a:cubicBezTo>
                      <a:pt x="555" y="665"/>
                      <a:pt x="527" y="749"/>
                      <a:pt x="500" y="776"/>
                    </a:cubicBezTo>
                    <a:cubicBezTo>
                      <a:pt x="472" y="832"/>
                      <a:pt x="416" y="860"/>
                      <a:pt x="333" y="860"/>
                    </a:cubicBezTo>
                    <a:cubicBezTo>
                      <a:pt x="278" y="860"/>
                      <a:pt x="222" y="832"/>
                      <a:pt x="195" y="776"/>
                    </a:cubicBezTo>
                    <a:cubicBezTo>
                      <a:pt x="167" y="749"/>
                      <a:pt x="139" y="665"/>
                      <a:pt x="139" y="582"/>
                    </a:cubicBezTo>
                    <a:lnTo>
                      <a:pt x="139" y="471"/>
                    </a:lnTo>
                    <a:lnTo>
                      <a:pt x="139" y="388"/>
                    </a:lnTo>
                    <a:cubicBezTo>
                      <a:pt x="139" y="305"/>
                      <a:pt x="167" y="222"/>
                      <a:pt x="195" y="194"/>
                    </a:cubicBezTo>
                    <a:cubicBezTo>
                      <a:pt x="222" y="139"/>
                      <a:pt x="278" y="111"/>
                      <a:pt x="333" y="111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55"/>
                      <a:pt x="111" y="111"/>
                    </a:cubicBezTo>
                    <a:cubicBezTo>
                      <a:pt x="56" y="166"/>
                      <a:pt x="28" y="277"/>
                      <a:pt x="28" y="360"/>
                    </a:cubicBezTo>
                    <a:lnTo>
                      <a:pt x="0" y="499"/>
                    </a:lnTo>
                    <a:lnTo>
                      <a:pt x="28" y="610"/>
                    </a:lnTo>
                    <a:cubicBezTo>
                      <a:pt x="28" y="721"/>
                      <a:pt x="56" y="804"/>
                      <a:pt x="111" y="860"/>
                    </a:cubicBezTo>
                    <a:cubicBezTo>
                      <a:pt x="139" y="915"/>
                      <a:pt x="222" y="970"/>
                      <a:pt x="333" y="970"/>
                    </a:cubicBezTo>
                    <a:cubicBezTo>
                      <a:pt x="472" y="970"/>
                      <a:pt x="555" y="915"/>
                      <a:pt x="583" y="860"/>
                    </a:cubicBezTo>
                    <a:cubicBezTo>
                      <a:pt x="638" y="804"/>
                      <a:pt x="666" y="721"/>
                      <a:pt x="666" y="610"/>
                    </a:cubicBezTo>
                    <a:cubicBezTo>
                      <a:pt x="666" y="582"/>
                      <a:pt x="694" y="527"/>
                      <a:pt x="694" y="499"/>
                    </a:cubicBezTo>
                    <a:cubicBezTo>
                      <a:pt x="694" y="444"/>
                      <a:pt x="666" y="388"/>
                      <a:pt x="666" y="360"/>
                    </a:cubicBezTo>
                    <a:cubicBezTo>
                      <a:pt x="666" y="277"/>
                      <a:pt x="638" y="166"/>
                      <a:pt x="583" y="111"/>
                    </a:cubicBezTo>
                    <a:cubicBezTo>
                      <a:pt x="555" y="55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8301900" y="4545263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112"/>
                    </a:moveTo>
                    <a:cubicBezTo>
                      <a:pt x="416" y="112"/>
                      <a:pt x="472" y="139"/>
                      <a:pt x="500" y="195"/>
                    </a:cubicBezTo>
                    <a:cubicBezTo>
                      <a:pt x="527" y="222"/>
                      <a:pt x="555" y="306"/>
                      <a:pt x="555" y="361"/>
                    </a:cubicBezTo>
                    <a:cubicBezTo>
                      <a:pt x="555" y="389"/>
                      <a:pt x="555" y="444"/>
                      <a:pt x="555" y="472"/>
                    </a:cubicBezTo>
                    <a:cubicBezTo>
                      <a:pt x="555" y="527"/>
                      <a:pt x="555" y="555"/>
                      <a:pt x="555" y="583"/>
                    </a:cubicBezTo>
                    <a:cubicBezTo>
                      <a:pt x="555" y="666"/>
                      <a:pt x="527" y="749"/>
                      <a:pt x="500" y="777"/>
                    </a:cubicBezTo>
                    <a:cubicBezTo>
                      <a:pt x="472" y="832"/>
                      <a:pt x="416" y="860"/>
                      <a:pt x="333" y="860"/>
                    </a:cubicBezTo>
                    <a:cubicBezTo>
                      <a:pt x="278" y="860"/>
                      <a:pt x="222" y="832"/>
                      <a:pt x="195" y="777"/>
                    </a:cubicBezTo>
                    <a:cubicBezTo>
                      <a:pt x="167" y="749"/>
                      <a:pt x="139" y="666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306"/>
                      <a:pt x="167" y="222"/>
                      <a:pt x="195" y="195"/>
                    </a:cubicBezTo>
                    <a:cubicBezTo>
                      <a:pt x="222" y="139"/>
                      <a:pt x="278" y="112"/>
                      <a:pt x="333" y="112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56"/>
                      <a:pt x="111" y="112"/>
                    </a:cubicBezTo>
                    <a:cubicBezTo>
                      <a:pt x="56" y="167"/>
                      <a:pt x="28" y="250"/>
                      <a:pt x="28" y="361"/>
                    </a:cubicBezTo>
                    <a:lnTo>
                      <a:pt x="0" y="472"/>
                    </a:lnTo>
                    <a:lnTo>
                      <a:pt x="28" y="611"/>
                    </a:lnTo>
                    <a:cubicBezTo>
                      <a:pt x="28" y="694"/>
                      <a:pt x="56" y="805"/>
                      <a:pt x="111" y="860"/>
                    </a:cubicBezTo>
                    <a:cubicBezTo>
                      <a:pt x="139" y="916"/>
                      <a:pt x="222" y="943"/>
                      <a:pt x="333" y="943"/>
                    </a:cubicBezTo>
                    <a:cubicBezTo>
                      <a:pt x="472" y="943"/>
                      <a:pt x="555" y="916"/>
                      <a:pt x="583" y="860"/>
                    </a:cubicBezTo>
                    <a:cubicBezTo>
                      <a:pt x="638" y="805"/>
                      <a:pt x="666" y="694"/>
                      <a:pt x="666" y="611"/>
                    </a:cubicBezTo>
                    <a:cubicBezTo>
                      <a:pt x="666" y="583"/>
                      <a:pt x="694" y="527"/>
                      <a:pt x="694" y="472"/>
                    </a:cubicBezTo>
                    <a:cubicBezTo>
                      <a:pt x="694" y="444"/>
                      <a:pt x="666" y="389"/>
                      <a:pt x="666" y="361"/>
                    </a:cubicBezTo>
                    <a:cubicBezTo>
                      <a:pt x="666" y="250"/>
                      <a:pt x="638" y="167"/>
                      <a:pt x="583" y="112"/>
                    </a:cubicBezTo>
                    <a:cubicBezTo>
                      <a:pt x="555" y="56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8325813" y="2571738"/>
                <a:ext cx="104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916" extrusionOk="0">
                    <a:moveTo>
                      <a:pt x="333" y="1"/>
                    </a:moveTo>
                    <a:cubicBezTo>
                      <a:pt x="306" y="1"/>
                      <a:pt x="306" y="1"/>
                      <a:pt x="278" y="29"/>
                    </a:cubicBezTo>
                    <a:lnTo>
                      <a:pt x="1" y="250"/>
                    </a:lnTo>
                    <a:cubicBezTo>
                      <a:pt x="1" y="278"/>
                      <a:pt x="1" y="278"/>
                      <a:pt x="1" y="278"/>
                    </a:cubicBezTo>
                    <a:lnTo>
                      <a:pt x="28" y="306"/>
                    </a:lnTo>
                    <a:cubicBezTo>
                      <a:pt x="28" y="334"/>
                      <a:pt x="56" y="334"/>
                      <a:pt x="56" y="334"/>
                    </a:cubicBezTo>
                    <a:lnTo>
                      <a:pt x="84" y="334"/>
                    </a:lnTo>
                    <a:lnTo>
                      <a:pt x="306" y="167"/>
                    </a:lnTo>
                    <a:lnTo>
                      <a:pt x="306" y="888"/>
                    </a:lnTo>
                    <a:cubicBezTo>
                      <a:pt x="306" y="916"/>
                      <a:pt x="306" y="916"/>
                      <a:pt x="306" y="916"/>
                    </a:cubicBezTo>
                    <a:lnTo>
                      <a:pt x="416" y="916"/>
                    </a:lnTo>
                    <a:cubicBezTo>
                      <a:pt x="416" y="916"/>
                      <a:pt x="416" y="916"/>
                      <a:pt x="416" y="888"/>
                    </a:cubicBezTo>
                    <a:lnTo>
                      <a:pt x="416" y="29"/>
                    </a:lnTo>
                    <a:cubicBezTo>
                      <a:pt x="389" y="1"/>
                      <a:pt x="389" y="1"/>
                      <a:pt x="3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8323400" y="2966303"/>
                <a:ext cx="159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916" extrusionOk="0">
                    <a:moveTo>
                      <a:pt x="305" y="0"/>
                    </a:moveTo>
                    <a:cubicBezTo>
                      <a:pt x="250" y="0"/>
                      <a:pt x="194" y="0"/>
                      <a:pt x="139" y="28"/>
                    </a:cubicBezTo>
                    <a:cubicBezTo>
                      <a:pt x="111" y="56"/>
                      <a:pt x="83" y="84"/>
                      <a:pt x="56" y="139"/>
                    </a:cubicBezTo>
                    <a:cubicBezTo>
                      <a:pt x="28" y="167"/>
                      <a:pt x="0" y="222"/>
                      <a:pt x="0" y="278"/>
                    </a:cubicBezTo>
                    <a:lnTo>
                      <a:pt x="28" y="278"/>
                    </a:lnTo>
                    <a:cubicBezTo>
                      <a:pt x="28" y="305"/>
                      <a:pt x="28" y="305"/>
                      <a:pt x="28" y="305"/>
                    </a:cubicBezTo>
                    <a:lnTo>
                      <a:pt x="111" y="305"/>
                    </a:lnTo>
                    <a:cubicBezTo>
                      <a:pt x="111" y="305"/>
                      <a:pt x="111" y="305"/>
                      <a:pt x="111" y="278"/>
                    </a:cubicBezTo>
                    <a:lnTo>
                      <a:pt x="139" y="278"/>
                    </a:lnTo>
                    <a:cubicBezTo>
                      <a:pt x="139" y="222"/>
                      <a:pt x="167" y="167"/>
                      <a:pt x="194" y="139"/>
                    </a:cubicBezTo>
                    <a:cubicBezTo>
                      <a:pt x="222" y="111"/>
                      <a:pt x="250" y="84"/>
                      <a:pt x="305" y="84"/>
                    </a:cubicBezTo>
                    <a:cubicBezTo>
                      <a:pt x="361" y="84"/>
                      <a:pt x="416" y="111"/>
                      <a:pt x="444" y="139"/>
                    </a:cubicBezTo>
                    <a:cubicBezTo>
                      <a:pt x="472" y="167"/>
                      <a:pt x="472" y="222"/>
                      <a:pt x="472" y="250"/>
                    </a:cubicBezTo>
                    <a:cubicBezTo>
                      <a:pt x="472" y="305"/>
                      <a:pt x="472" y="333"/>
                      <a:pt x="444" y="361"/>
                    </a:cubicBezTo>
                    <a:cubicBezTo>
                      <a:pt x="416" y="416"/>
                      <a:pt x="388" y="444"/>
                      <a:pt x="305" y="500"/>
                    </a:cubicBezTo>
                    <a:lnTo>
                      <a:pt x="28" y="805"/>
                    </a:lnTo>
                    <a:cubicBezTo>
                      <a:pt x="0" y="805"/>
                      <a:pt x="0" y="832"/>
                      <a:pt x="0" y="860"/>
                    </a:cubicBezTo>
                    <a:lnTo>
                      <a:pt x="0" y="888"/>
                    </a:lnTo>
                    <a:cubicBezTo>
                      <a:pt x="0" y="888"/>
                      <a:pt x="0" y="915"/>
                      <a:pt x="0" y="915"/>
                    </a:cubicBezTo>
                    <a:lnTo>
                      <a:pt x="610" y="915"/>
                    </a:lnTo>
                    <a:cubicBezTo>
                      <a:pt x="638" y="915"/>
                      <a:pt x="638" y="888"/>
                      <a:pt x="638" y="888"/>
                    </a:cubicBezTo>
                    <a:lnTo>
                      <a:pt x="638" y="832"/>
                    </a:lnTo>
                    <a:lnTo>
                      <a:pt x="610" y="832"/>
                    </a:lnTo>
                    <a:cubicBezTo>
                      <a:pt x="610" y="805"/>
                      <a:pt x="610" y="805"/>
                      <a:pt x="610" y="805"/>
                    </a:cubicBezTo>
                    <a:lnTo>
                      <a:pt x="194" y="805"/>
                    </a:lnTo>
                    <a:lnTo>
                      <a:pt x="444" y="555"/>
                    </a:lnTo>
                    <a:cubicBezTo>
                      <a:pt x="499" y="500"/>
                      <a:pt x="555" y="444"/>
                      <a:pt x="582" y="416"/>
                    </a:cubicBezTo>
                    <a:cubicBezTo>
                      <a:pt x="610" y="361"/>
                      <a:pt x="610" y="305"/>
                      <a:pt x="610" y="250"/>
                    </a:cubicBezTo>
                    <a:cubicBezTo>
                      <a:pt x="610" y="195"/>
                      <a:pt x="582" y="111"/>
                      <a:pt x="527" y="56"/>
                    </a:cubicBezTo>
                    <a:cubicBezTo>
                      <a:pt x="499" y="0"/>
                      <a:pt x="416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8323050" y="3360868"/>
                <a:ext cx="166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44" extrusionOk="0">
                    <a:moveTo>
                      <a:pt x="28" y="1"/>
                    </a:moveTo>
                    <a:cubicBezTo>
                      <a:pt x="28" y="29"/>
                      <a:pt x="28" y="29"/>
                      <a:pt x="28" y="29"/>
                    </a:cubicBezTo>
                    <a:lnTo>
                      <a:pt x="28" y="84"/>
                    </a:lnTo>
                    <a:cubicBezTo>
                      <a:pt x="28" y="84"/>
                      <a:pt x="28" y="84"/>
                      <a:pt x="28" y="112"/>
                    </a:cubicBezTo>
                    <a:lnTo>
                      <a:pt x="444" y="112"/>
                    </a:lnTo>
                    <a:lnTo>
                      <a:pt x="194" y="389"/>
                    </a:lnTo>
                    <a:cubicBezTo>
                      <a:pt x="194" y="417"/>
                      <a:pt x="167" y="417"/>
                      <a:pt x="167" y="417"/>
                    </a:cubicBezTo>
                    <a:lnTo>
                      <a:pt x="167" y="472"/>
                    </a:lnTo>
                    <a:lnTo>
                      <a:pt x="194" y="472"/>
                    </a:lnTo>
                    <a:cubicBezTo>
                      <a:pt x="194" y="500"/>
                      <a:pt x="194" y="500"/>
                      <a:pt x="194" y="500"/>
                    </a:cubicBezTo>
                    <a:lnTo>
                      <a:pt x="333" y="500"/>
                    </a:lnTo>
                    <a:cubicBezTo>
                      <a:pt x="472" y="500"/>
                      <a:pt x="527" y="555"/>
                      <a:pt x="527" y="666"/>
                    </a:cubicBezTo>
                    <a:cubicBezTo>
                      <a:pt x="527" y="722"/>
                      <a:pt x="499" y="749"/>
                      <a:pt x="472" y="777"/>
                    </a:cubicBezTo>
                    <a:cubicBezTo>
                      <a:pt x="444" y="805"/>
                      <a:pt x="388" y="833"/>
                      <a:pt x="333" y="833"/>
                    </a:cubicBezTo>
                    <a:cubicBezTo>
                      <a:pt x="278" y="833"/>
                      <a:pt x="222" y="833"/>
                      <a:pt x="194" y="805"/>
                    </a:cubicBezTo>
                    <a:cubicBezTo>
                      <a:pt x="139" y="777"/>
                      <a:pt x="111" y="749"/>
                      <a:pt x="111" y="694"/>
                    </a:cubicBezTo>
                    <a:cubicBezTo>
                      <a:pt x="83" y="666"/>
                      <a:pt x="83" y="666"/>
                      <a:pt x="83" y="666"/>
                    </a:cubicBezTo>
                    <a:lnTo>
                      <a:pt x="28" y="666"/>
                    </a:lnTo>
                    <a:cubicBezTo>
                      <a:pt x="0" y="666"/>
                      <a:pt x="0" y="666"/>
                      <a:pt x="0" y="694"/>
                    </a:cubicBezTo>
                    <a:cubicBezTo>
                      <a:pt x="0" y="749"/>
                      <a:pt x="0" y="777"/>
                      <a:pt x="28" y="805"/>
                    </a:cubicBezTo>
                    <a:cubicBezTo>
                      <a:pt x="56" y="860"/>
                      <a:pt x="83" y="888"/>
                      <a:pt x="139" y="916"/>
                    </a:cubicBezTo>
                    <a:cubicBezTo>
                      <a:pt x="194" y="916"/>
                      <a:pt x="250" y="943"/>
                      <a:pt x="333" y="943"/>
                    </a:cubicBezTo>
                    <a:cubicBezTo>
                      <a:pt x="388" y="943"/>
                      <a:pt x="444" y="916"/>
                      <a:pt x="499" y="916"/>
                    </a:cubicBezTo>
                    <a:cubicBezTo>
                      <a:pt x="555" y="888"/>
                      <a:pt x="582" y="860"/>
                      <a:pt x="610" y="805"/>
                    </a:cubicBezTo>
                    <a:cubicBezTo>
                      <a:pt x="638" y="777"/>
                      <a:pt x="666" y="722"/>
                      <a:pt x="666" y="666"/>
                    </a:cubicBezTo>
                    <a:cubicBezTo>
                      <a:pt x="666" y="583"/>
                      <a:pt x="638" y="500"/>
                      <a:pt x="582" y="472"/>
                    </a:cubicBezTo>
                    <a:cubicBezTo>
                      <a:pt x="527" y="417"/>
                      <a:pt x="444" y="389"/>
                      <a:pt x="361" y="389"/>
                    </a:cubicBezTo>
                    <a:lnTo>
                      <a:pt x="333" y="389"/>
                    </a:lnTo>
                    <a:lnTo>
                      <a:pt x="610" y="112"/>
                    </a:lnTo>
                    <a:cubicBezTo>
                      <a:pt x="610" y="84"/>
                      <a:pt x="610" y="84"/>
                      <a:pt x="610" y="84"/>
                    </a:cubicBezTo>
                    <a:lnTo>
                      <a:pt x="610" y="29"/>
                    </a:lnTo>
                    <a:cubicBezTo>
                      <a:pt x="610" y="29"/>
                      <a:pt x="610" y="29"/>
                      <a:pt x="6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8322000" y="3756132"/>
                <a:ext cx="180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16" extrusionOk="0">
                    <a:moveTo>
                      <a:pt x="444" y="139"/>
                    </a:moveTo>
                    <a:lnTo>
                      <a:pt x="444" y="582"/>
                    </a:lnTo>
                    <a:lnTo>
                      <a:pt x="139" y="582"/>
                    </a:lnTo>
                    <a:lnTo>
                      <a:pt x="444" y="139"/>
                    </a:lnTo>
                    <a:close/>
                    <a:moveTo>
                      <a:pt x="416" y="0"/>
                    </a:moveTo>
                    <a:cubicBezTo>
                      <a:pt x="416" y="0"/>
                      <a:pt x="416" y="28"/>
                      <a:pt x="416" y="28"/>
                    </a:cubicBezTo>
                    <a:lnTo>
                      <a:pt x="1" y="582"/>
                    </a:lnTo>
                    <a:cubicBezTo>
                      <a:pt x="1" y="582"/>
                      <a:pt x="1" y="610"/>
                      <a:pt x="1" y="610"/>
                    </a:cubicBezTo>
                    <a:lnTo>
                      <a:pt x="1" y="666"/>
                    </a:lnTo>
                    <a:cubicBezTo>
                      <a:pt x="1" y="666"/>
                      <a:pt x="1" y="693"/>
                      <a:pt x="1" y="693"/>
                    </a:cubicBezTo>
                    <a:lnTo>
                      <a:pt x="444" y="693"/>
                    </a:lnTo>
                    <a:lnTo>
                      <a:pt x="444" y="887"/>
                    </a:lnTo>
                    <a:cubicBezTo>
                      <a:pt x="444" y="887"/>
                      <a:pt x="472" y="915"/>
                      <a:pt x="472" y="915"/>
                    </a:cubicBezTo>
                    <a:lnTo>
                      <a:pt x="555" y="915"/>
                    </a:lnTo>
                    <a:cubicBezTo>
                      <a:pt x="583" y="915"/>
                      <a:pt x="583" y="887"/>
                      <a:pt x="583" y="887"/>
                    </a:cubicBezTo>
                    <a:lnTo>
                      <a:pt x="583" y="693"/>
                    </a:lnTo>
                    <a:lnTo>
                      <a:pt x="721" y="693"/>
                    </a:lnTo>
                    <a:cubicBezTo>
                      <a:pt x="721" y="693"/>
                      <a:pt x="721" y="666"/>
                      <a:pt x="721" y="666"/>
                    </a:cubicBezTo>
                    <a:lnTo>
                      <a:pt x="721" y="610"/>
                    </a:lnTo>
                    <a:cubicBezTo>
                      <a:pt x="721" y="582"/>
                      <a:pt x="694" y="582"/>
                      <a:pt x="694" y="582"/>
                    </a:cubicBezTo>
                    <a:lnTo>
                      <a:pt x="583" y="582"/>
                    </a:lnTo>
                    <a:lnTo>
                      <a:pt x="583" y="28"/>
                    </a:lnTo>
                    <a:cubicBezTo>
                      <a:pt x="583" y="28"/>
                      <a:pt x="583" y="28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4"/>
              <p:cNvSpPr/>
              <p:nvPr/>
            </p:nvSpPr>
            <p:spPr>
              <a:xfrm>
                <a:off x="8323400" y="4150698"/>
                <a:ext cx="159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944" extrusionOk="0">
                    <a:moveTo>
                      <a:pt x="111" y="1"/>
                    </a:moveTo>
                    <a:cubicBezTo>
                      <a:pt x="83" y="1"/>
                      <a:pt x="83" y="1"/>
                      <a:pt x="83" y="28"/>
                    </a:cubicBezTo>
                    <a:lnTo>
                      <a:pt x="28" y="472"/>
                    </a:lnTo>
                    <a:cubicBezTo>
                      <a:pt x="28" y="472"/>
                      <a:pt x="28" y="472"/>
                      <a:pt x="28" y="500"/>
                    </a:cubicBezTo>
                    <a:lnTo>
                      <a:pt x="139" y="500"/>
                    </a:lnTo>
                    <a:cubicBezTo>
                      <a:pt x="167" y="500"/>
                      <a:pt x="167" y="472"/>
                      <a:pt x="167" y="472"/>
                    </a:cubicBezTo>
                    <a:cubicBezTo>
                      <a:pt x="194" y="472"/>
                      <a:pt x="222" y="444"/>
                      <a:pt x="250" y="444"/>
                    </a:cubicBezTo>
                    <a:cubicBezTo>
                      <a:pt x="250" y="444"/>
                      <a:pt x="278" y="417"/>
                      <a:pt x="305" y="417"/>
                    </a:cubicBezTo>
                    <a:cubicBezTo>
                      <a:pt x="361" y="417"/>
                      <a:pt x="416" y="444"/>
                      <a:pt x="472" y="472"/>
                    </a:cubicBezTo>
                    <a:cubicBezTo>
                      <a:pt x="499" y="528"/>
                      <a:pt x="527" y="555"/>
                      <a:pt x="527" y="611"/>
                    </a:cubicBezTo>
                    <a:cubicBezTo>
                      <a:pt x="527" y="694"/>
                      <a:pt x="499" y="722"/>
                      <a:pt x="472" y="777"/>
                    </a:cubicBezTo>
                    <a:cubicBezTo>
                      <a:pt x="416" y="805"/>
                      <a:pt x="361" y="833"/>
                      <a:pt x="305" y="833"/>
                    </a:cubicBezTo>
                    <a:cubicBezTo>
                      <a:pt x="278" y="833"/>
                      <a:pt x="222" y="805"/>
                      <a:pt x="194" y="777"/>
                    </a:cubicBezTo>
                    <a:cubicBezTo>
                      <a:pt x="167" y="777"/>
                      <a:pt x="139" y="722"/>
                      <a:pt x="111" y="694"/>
                    </a:cubicBezTo>
                    <a:cubicBezTo>
                      <a:pt x="111" y="666"/>
                      <a:pt x="111" y="666"/>
                      <a:pt x="83" y="666"/>
                    </a:cubicBezTo>
                    <a:lnTo>
                      <a:pt x="0" y="666"/>
                    </a:lnTo>
                    <a:lnTo>
                      <a:pt x="0" y="694"/>
                    </a:lnTo>
                    <a:cubicBezTo>
                      <a:pt x="0" y="722"/>
                      <a:pt x="0" y="777"/>
                      <a:pt x="28" y="805"/>
                    </a:cubicBezTo>
                    <a:cubicBezTo>
                      <a:pt x="56" y="833"/>
                      <a:pt x="83" y="860"/>
                      <a:pt x="139" y="888"/>
                    </a:cubicBezTo>
                    <a:cubicBezTo>
                      <a:pt x="194" y="916"/>
                      <a:pt x="250" y="943"/>
                      <a:pt x="305" y="943"/>
                    </a:cubicBezTo>
                    <a:cubicBezTo>
                      <a:pt x="388" y="943"/>
                      <a:pt x="444" y="916"/>
                      <a:pt x="472" y="888"/>
                    </a:cubicBezTo>
                    <a:cubicBezTo>
                      <a:pt x="527" y="860"/>
                      <a:pt x="582" y="833"/>
                      <a:pt x="610" y="777"/>
                    </a:cubicBezTo>
                    <a:cubicBezTo>
                      <a:pt x="638" y="749"/>
                      <a:pt x="638" y="694"/>
                      <a:pt x="638" y="611"/>
                    </a:cubicBezTo>
                    <a:cubicBezTo>
                      <a:pt x="638" y="555"/>
                      <a:pt x="638" y="500"/>
                      <a:pt x="610" y="472"/>
                    </a:cubicBezTo>
                    <a:cubicBezTo>
                      <a:pt x="582" y="417"/>
                      <a:pt x="527" y="389"/>
                      <a:pt x="499" y="361"/>
                    </a:cubicBezTo>
                    <a:cubicBezTo>
                      <a:pt x="444" y="333"/>
                      <a:pt x="388" y="333"/>
                      <a:pt x="333" y="333"/>
                    </a:cubicBezTo>
                    <a:cubicBezTo>
                      <a:pt x="250" y="333"/>
                      <a:pt x="194" y="333"/>
                      <a:pt x="167" y="361"/>
                    </a:cubicBezTo>
                    <a:lnTo>
                      <a:pt x="194" y="112"/>
                    </a:lnTo>
                    <a:lnTo>
                      <a:pt x="582" y="112"/>
                    </a:lnTo>
                    <a:cubicBezTo>
                      <a:pt x="582" y="84"/>
                      <a:pt x="582" y="84"/>
                      <a:pt x="582" y="84"/>
                    </a:cubicBezTo>
                    <a:lnTo>
                      <a:pt x="582" y="28"/>
                    </a:lnTo>
                    <a:cubicBezTo>
                      <a:pt x="582" y="28"/>
                      <a:pt x="582" y="1"/>
                      <a:pt x="5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8322700" y="4545963"/>
                <a:ext cx="166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16" extrusionOk="0">
                    <a:moveTo>
                      <a:pt x="333" y="416"/>
                    </a:moveTo>
                    <a:cubicBezTo>
                      <a:pt x="361" y="416"/>
                      <a:pt x="416" y="416"/>
                      <a:pt x="444" y="444"/>
                    </a:cubicBezTo>
                    <a:cubicBezTo>
                      <a:pt x="472" y="444"/>
                      <a:pt x="499" y="472"/>
                      <a:pt x="527" y="499"/>
                    </a:cubicBezTo>
                    <a:cubicBezTo>
                      <a:pt x="527" y="527"/>
                      <a:pt x="555" y="583"/>
                      <a:pt x="555" y="610"/>
                    </a:cubicBezTo>
                    <a:cubicBezTo>
                      <a:pt x="555" y="666"/>
                      <a:pt x="527" y="694"/>
                      <a:pt x="527" y="721"/>
                    </a:cubicBezTo>
                    <a:cubicBezTo>
                      <a:pt x="499" y="749"/>
                      <a:pt x="472" y="777"/>
                      <a:pt x="444" y="804"/>
                    </a:cubicBezTo>
                    <a:cubicBezTo>
                      <a:pt x="416" y="804"/>
                      <a:pt x="361" y="832"/>
                      <a:pt x="333" y="832"/>
                    </a:cubicBezTo>
                    <a:cubicBezTo>
                      <a:pt x="305" y="832"/>
                      <a:pt x="250" y="804"/>
                      <a:pt x="222" y="804"/>
                    </a:cubicBezTo>
                    <a:cubicBezTo>
                      <a:pt x="194" y="777"/>
                      <a:pt x="167" y="749"/>
                      <a:pt x="139" y="721"/>
                    </a:cubicBezTo>
                    <a:cubicBezTo>
                      <a:pt x="139" y="694"/>
                      <a:pt x="111" y="666"/>
                      <a:pt x="111" y="610"/>
                    </a:cubicBezTo>
                    <a:cubicBezTo>
                      <a:pt x="111" y="583"/>
                      <a:pt x="139" y="527"/>
                      <a:pt x="139" y="499"/>
                    </a:cubicBezTo>
                    <a:cubicBezTo>
                      <a:pt x="167" y="472"/>
                      <a:pt x="194" y="444"/>
                      <a:pt x="222" y="444"/>
                    </a:cubicBezTo>
                    <a:cubicBezTo>
                      <a:pt x="250" y="416"/>
                      <a:pt x="305" y="416"/>
                      <a:pt x="333" y="416"/>
                    </a:cubicBezTo>
                    <a:close/>
                    <a:moveTo>
                      <a:pt x="333" y="0"/>
                    </a:moveTo>
                    <a:cubicBezTo>
                      <a:pt x="333" y="28"/>
                      <a:pt x="333" y="28"/>
                      <a:pt x="333" y="28"/>
                    </a:cubicBezTo>
                    <a:lnTo>
                      <a:pt x="83" y="361"/>
                    </a:lnTo>
                    <a:cubicBezTo>
                      <a:pt x="28" y="444"/>
                      <a:pt x="0" y="527"/>
                      <a:pt x="0" y="610"/>
                    </a:cubicBezTo>
                    <a:cubicBezTo>
                      <a:pt x="0" y="666"/>
                      <a:pt x="0" y="721"/>
                      <a:pt x="28" y="777"/>
                    </a:cubicBezTo>
                    <a:cubicBezTo>
                      <a:pt x="56" y="832"/>
                      <a:pt x="111" y="860"/>
                      <a:pt x="139" y="888"/>
                    </a:cubicBezTo>
                    <a:cubicBezTo>
                      <a:pt x="194" y="915"/>
                      <a:pt x="278" y="915"/>
                      <a:pt x="333" y="915"/>
                    </a:cubicBezTo>
                    <a:cubicBezTo>
                      <a:pt x="416" y="915"/>
                      <a:pt x="472" y="915"/>
                      <a:pt x="527" y="888"/>
                    </a:cubicBezTo>
                    <a:cubicBezTo>
                      <a:pt x="555" y="860"/>
                      <a:pt x="610" y="804"/>
                      <a:pt x="638" y="777"/>
                    </a:cubicBezTo>
                    <a:cubicBezTo>
                      <a:pt x="666" y="721"/>
                      <a:pt x="666" y="666"/>
                      <a:pt x="666" y="610"/>
                    </a:cubicBezTo>
                    <a:cubicBezTo>
                      <a:pt x="666" y="555"/>
                      <a:pt x="666" y="499"/>
                      <a:pt x="638" y="472"/>
                    </a:cubicBezTo>
                    <a:cubicBezTo>
                      <a:pt x="610" y="416"/>
                      <a:pt x="555" y="361"/>
                      <a:pt x="527" y="333"/>
                    </a:cubicBezTo>
                    <a:cubicBezTo>
                      <a:pt x="472" y="305"/>
                      <a:pt x="416" y="305"/>
                      <a:pt x="361" y="305"/>
                    </a:cubicBezTo>
                    <a:lnTo>
                      <a:pt x="278" y="305"/>
                    </a:lnTo>
                    <a:lnTo>
                      <a:pt x="472" y="28"/>
                    </a:lnTo>
                    <a:cubicBezTo>
                      <a:pt x="472" y="28"/>
                      <a:pt x="472" y="0"/>
                      <a:pt x="4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" name="Google Shape;78;p4"/>
            <p:cNvGrpSpPr/>
            <p:nvPr/>
          </p:nvGrpSpPr>
          <p:grpSpPr>
            <a:xfrm>
              <a:off x="4623226" y="329155"/>
              <a:ext cx="3915426" cy="61690"/>
              <a:chOff x="5614975" y="4609225"/>
              <a:chExt cx="2597125" cy="40925"/>
            </a:xfrm>
          </p:grpSpPr>
          <p:sp>
            <p:nvSpPr>
              <p:cNvPr id="79" name="Google Shape;79;p4"/>
              <p:cNvSpPr/>
              <p:nvPr/>
            </p:nvSpPr>
            <p:spPr>
              <a:xfrm>
                <a:off x="5614975" y="4632100"/>
                <a:ext cx="24974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1" y="139"/>
                      <a:pt x="777" y="167"/>
                      <a:pt x="832" y="194"/>
                    </a:cubicBezTo>
                    <a:cubicBezTo>
                      <a:pt x="888" y="222"/>
                      <a:pt x="915" y="277"/>
                      <a:pt x="915" y="361"/>
                    </a:cubicBezTo>
                    <a:cubicBezTo>
                      <a:pt x="915" y="416"/>
                      <a:pt x="888" y="472"/>
                      <a:pt x="832" y="527"/>
                    </a:cubicBezTo>
                    <a:cubicBezTo>
                      <a:pt x="777" y="555"/>
                      <a:pt x="721" y="582"/>
                      <a:pt x="638" y="582"/>
                    </a:cubicBezTo>
                    <a:lnTo>
                      <a:pt x="389" y="582"/>
                    </a:lnTo>
                    <a:cubicBezTo>
                      <a:pt x="306" y="582"/>
                      <a:pt x="250" y="555"/>
                      <a:pt x="195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95" y="194"/>
                    </a:cubicBezTo>
                    <a:cubicBezTo>
                      <a:pt x="250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95" y="28"/>
                      <a:pt x="111" y="83"/>
                    </a:cubicBezTo>
                    <a:cubicBezTo>
                      <a:pt x="28" y="139"/>
                      <a:pt x="1" y="222"/>
                      <a:pt x="1" y="361"/>
                    </a:cubicBezTo>
                    <a:cubicBezTo>
                      <a:pt x="1" y="472"/>
                      <a:pt x="28" y="555"/>
                      <a:pt x="111" y="610"/>
                    </a:cubicBezTo>
                    <a:cubicBezTo>
                      <a:pt x="195" y="666"/>
                      <a:pt x="278" y="721"/>
                      <a:pt x="389" y="721"/>
                    </a:cubicBezTo>
                    <a:lnTo>
                      <a:pt x="638" y="721"/>
                    </a:lnTo>
                    <a:cubicBezTo>
                      <a:pt x="749" y="693"/>
                      <a:pt x="832" y="666"/>
                      <a:pt x="915" y="610"/>
                    </a:cubicBezTo>
                    <a:cubicBezTo>
                      <a:pt x="999" y="555"/>
                      <a:pt x="1026" y="472"/>
                      <a:pt x="1026" y="361"/>
                    </a:cubicBezTo>
                    <a:cubicBezTo>
                      <a:pt x="1026" y="222"/>
                      <a:pt x="999" y="139"/>
                      <a:pt x="915" y="83"/>
                    </a:cubicBezTo>
                    <a:cubicBezTo>
                      <a:pt x="832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5615656" y="4617525"/>
                <a:ext cx="23612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971" h="445" extrusionOk="0">
                    <a:moveTo>
                      <a:pt x="0" y="1"/>
                    </a:moveTo>
                    <a:cubicBezTo>
                      <a:pt x="0" y="1"/>
                      <a:pt x="0" y="29"/>
                      <a:pt x="0" y="29"/>
                    </a:cubicBezTo>
                    <a:lnTo>
                      <a:pt x="0" y="84"/>
                    </a:lnTo>
                    <a:cubicBezTo>
                      <a:pt x="0" y="112"/>
                      <a:pt x="0" y="112"/>
                      <a:pt x="0" y="140"/>
                    </a:cubicBezTo>
                    <a:lnTo>
                      <a:pt x="250" y="445"/>
                    </a:lnTo>
                    <a:lnTo>
                      <a:pt x="278" y="445"/>
                    </a:lnTo>
                    <a:lnTo>
                      <a:pt x="333" y="417"/>
                    </a:lnTo>
                    <a:cubicBezTo>
                      <a:pt x="333" y="417"/>
                      <a:pt x="333" y="389"/>
                      <a:pt x="333" y="389"/>
                    </a:cubicBezTo>
                    <a:cubicBezTo>
                      <a:pt x="333" y="389"/>
                      <a:pt x="333" y="361"/>
                      <a:pt x="333" y="361"/>
                    </a:cubicBezTo>
                    <a:lnTo>
                      <a:pt x="139" y="140"/>
                    </a:lnTo>
                    <a:lnTo>
                      <a:pt x="943" y="140"/>
                    </a:lnTo>
                    <a:cubicBezTo>
                      <a:pt x="971" y="140"/>
                      <a:pt x="971" y="140"/>
                      <a:pt x="971" y="112"/>
                    </a:cubicBezTo>
                    <a:lnTo>
                      <a:pt x="971" y="29"/>
                    </a:lnTo>
                    <a:cubicBezTo>
                      <a:pt x="971" y="29"/>
                      <a:pt x="971" y="1"/>
                      <a:pt x="9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4"/>
              <p:cNvSpPr/>
              <p:nvPr/>
            </p:nvSpPr>
            <p:spPr>
              <a:xfrm>
                <a:off x="6128984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2" y="139"/>
                      <a:pt x="805" y="167"/>
                      <a:pt x="833" y="194"/>
                    </a:cubicBezTo>
                    <a:cubicBezTo>
                      <a:pt x="888" y="222"/>
                      <a:pt x="916" y="277"/>
                      <a:pt x="916" y="361"/>
                    </a:cubicBezTo>
                    <a:cubicBezTo>
                      <a:pt x="916" y="416"/>
                      <a:pt x="888" y="472"/>
                      <a:pt x="833" y="527"/>
                    </a:cubicBezTo>
                    <a:cubicBezTo>
                      <a:pt x="805" y="555"/>
                      <a:pt x="722" y="582"/>
                      <a:pt x="638" y="582"/>
                    </a:cubicBezTo>
                    <a:lnTo>
                      <a:pt x="417" y="582"/>
                    </a:lnTo>
                    <a:cubicBezTo>
                      <a:pt x="306" y="582"/>
                      <a:pt x="250" y="555"/>
                      <a:pt x="195" y="527"/>
                    </a:cubicBezTo>
                    <a:cubicBezTo>
                      <a:pt x="139" y="472"/>
                      <a:pt x="139" y="416"/>
                      <a:pt x="139" y="361"/>
                    </a:cubicBezTo>
                    <a:cubicBezTo>
                      <a:pt x="139" y="277"/>
                      <a:pt x="139" y="222"/>
                      <a:pt x="195" y="194"/>
                    </a:cubicBezTo>
                    <a:cubicBezTo>
                      <a:pt x="250" y="167"/>
                      <a:pt x="306" y="139"/>
                      <a:pt x="417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95" y="28"/>
                      <a:pt x="112" y="83"/>
                    </a:cubicBezTo>
                    <a:cubicBezTo>
                      <a:pt x="56" y="139"/>
                      <a:pt x="1" y="222"/>
                      <a:pt x="1" y="361"/>
                    </a:cubicBezTo>
                    <a:cubicBezTo>
                      <a:pt x="1" y="472"/>
                      <a:pt x="56" y="555"/>
                      <a:pt x="112" y="610"/>
                    </a:cubicBezTo>
                    <a:cubicBezTo>
                      <a:pt x="195" y="666"/>
                      <a:pt x="278" y="721"/>
                      <a:pt x="389" y="721"/>
                    </a:cubicBezTo>
                    <a:lnTo>
                      <a:pt x="638" y="721"/>
                    </a:lnTo>
                    <a:cubicBezTo>
                      <a:pt x="749" y="693"/>
                      <a:pt x="860" y="666"/>
                      <a:pt x="916" y="610"/>
                    </a:cubicBezTo>
                    <a:cubicBezTo>
                      <a:pt x="999" y="555"/>
                      <a:pt x="1027" y="472"/>
                      <a:pt x="1027" y="361"/>
                    </a:cubicBezTo>
                    <a:cubicBezTo>
                      <a:pt x="1027" y="222"/>
                      <a:pt x="999" y="139"/>
                      <a:pt x="916" y="83"/>
                    </a:cubicBezTo>
                    <a:cubicBezTo>
                      <a:pt x="860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6128575" y="4611300"/>
                <a:ext cx="256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694" extrusionOk="0">
                    <a:moveTo>
                      <a:pt x="943" y="1"/>
                    </a:moveTo>
                    <a:cubicBezTo>
                      <a:pt x="916" y="1"/>
                      <a:pt x="916" y="28"/>
                      <a:pt x="916" y="28"/>
                    </a:cubicBezTo>
                    <a:cubicBezTo>
                      <a:pt x="888" y="28"/>
                      <a:pt x="888" y="28"/>
                      <a:pt x="888" y="56"/>
                    </a:cubicBezTo>
                    <a:lnTo>
                      <a:pt x="888" y="500"/>
                    </a:lnTo>
                    <a:lnTo>
                      <a:pt x="611" y="222"/>
                    </a:lnTo>
                    <a:cubicBezTo>
                      <a:pt x="555" y="139"/>
                      <a:pt x="500" y="112"/>
                      <a:pt x="472" y="84"/>
                    </a:cubicBezTo>
                    <a:cubicBezTo>
                      <a:pt x="417" y="56"/>
                      <a:pt x="361" y="28"/>
                      <a:pt x="306" y="28"/>
                    </a:cubicBezTo>
                    <a:cubicBezTo>
                      <a:pt x="223" y="28"/>
                      <a:pt x="139" y="56"/>
                      <a:pt x="84" y="112"/>
                    </a:cubicBezTo>
                    <a:cubicBezTo>
                      <a:pt x="29" y="167"/>
                      <a:pt x="1" y="250"/>
                      <a:pt x="1" y="361"/>
                    </a:cubicBezTo>
                    <a:cubicBezTo>
                      <a:pt x="1" y="417"/>
                      <a:pt x="29" y="472"/>
                      <a:pt x="56" y="527"/>
                    </a:cubicBezTo>
                    <a:cubicBezTo>
                      <a:pt x="84" y="583"/>
                      <a:pt x="112" y="611"/>
                      <a:pt x="167" y="638"/>
                    </a:cubicBezTo>
                    <a:cubicBezTo>
                      <a:pt x="223" y="666"/>
                      <a:pt x="278" y="666"/>
                      <a:pt x="306" y="694"/>
                    </a:cubicBezTo>
                    <a:cubicBezTo>
                      <a:pt x="333" y="694"/>
                      <a:pt x="333" y="666"/>
                      <a:pt x="333" y="666"/>
                    </a:cubicBezTo>
                    <a:cubicBezTo>
                      <a:pt x="333" y="666"/>
                      <a:pt x="333" y="666"/>
                      <a:pt x="333" y="638"/>
                    </a:cubicBezTo>
                    <a:lnTo>
                      <a:pt x="333" y="583"/>
                    </a:lnTo>
                    <a:cubicBezTo>
                      <a:pt x="333" y="583"/>
                      <a:pt x="333" y="555"/>
                      <a:pt x="333" y="555"/>
                    </a:cubicBezTo>
                    <a:lnTo>
                      <a:pt x="306" y="555"/>
                    </a:lnTo>
                    <a:cubicBezTo>
                      <a:pt x="250" y="527"/>
                      <a:pt x="223" y="527"/>
                      <a:pt x="167" y="472"/>
                    </a:cubicBezTo>
                    <a:cubicBezTo>
                      <a:pt x="139" y="444"/>
                      <a:pt x="139" y="417"/>
                      <a:pt x="139" y="361"/>
                    </a:cubicBezTo>
                    <a:cubicBezTo>
                      <a:pt x="139" y="306"/>
                      <a:pt x="139" y="250"/>
                      <a:pt x="167" y="222"/>
                    </a:cubicBezTo>
                    <a:cubicBezTo>
                      <a:pt x="195" y="195"/>
                      <a:pt x="250" y="167"/>
                      <a:pt x="306" y="167"/>
                    </a:cubicBezTo>
                    <a:cubicBezTo>
                      <a:pt x="361" y="167"/>
                      <a:pt x="389" y="195"/>
                      <a:pt x="417" y="195"/>
                    </a:cubicBezTo>
                    <a:cubicBezTo>
                      <a:pt x="472" y="222"/>
                      <a:pt x="500" y="278"/>
                      <a:pt x="583" y="361"/>
                    </a:cubicBezTo>
                    <a:lnTo>
                      <a:pt x="888" y="666"/>
                    </a:lnTo>
                    <a:cubicBezTo>
                      <a:pt x="888" y="694"/>
                      <a:pt x="916" y="694"/>
                      <a:pt x="943" y="694"/>
                    </a:cubicBezTo>
                    <a:lnTo>
                      <a:pt x="999" y="694"/>
                    </a:lnTo>
                    <a:cubicBezTo>
                      <a:pt x="1027" y="694"/>
                      <a:pt x="1027" y="666"/>
                      <a:pt x="1027" y="666"/>
                    </a:cubicBezTo>
                    <a:lnTo>
                      <a:pt x="1027" y="56"/>
                    </a:lnTo>
                    <a:cubicBezTo>
                      <a:pt x="1027" y="28"/>
                      <a:pt x="1027" y="28"/>
                      <a:pt x="999" y="28"/>
                    </a:cubicBezTo>
                    <a:cubicBezTo>
                      <a:pt x="999" y="28"/>
                      <a:pt x="999" y="1"/>
                      <a:pt x="9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6643694" y="4632100"/>
                <a:ext cx="249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22" extrusionOk="0">
                    <a:moveTo>
                      <a:pt x="610" y="139"/>
                    </a:moveTo>
                    <a:cubicBezTo>
                      <a:pt x="693" y="139"/>
                      <a:pt x="776" y="167"/>
                      <a:pt x="804" y="194"/>
                    </a:cubicBezTo>
                    <a:cubicBezTo>
                      <a:pt x="860" y="222"/>
                      <a:pt x="887" y="277"/>
                      <a:pt x="887" y="361"/>
                    </a:cubicBezTo>
                    <a:cubicBezTo>
                      <a:pt x="887" y="416"/>
                      <a:pt x="860" y="472"/>
                      <a:pt x="804" y="527"/>
                    </a:cubicBezTo>
                    <a:cubicBezTo>
                      <a:pt x="776" y="555"/>
                      <a:pt x="693" y="582"/>
                      <a:pt x="610" y="582"/>
                    </a:cubicBezTo>
                    <a:lnTo>
                      <a:pt x="388" y="582"/>
                    </a:lnTo>
                    <a:cubicBezTo>
                      <a:pt x="305" y="582"/>
                      <a:pt x="222" y="555"/>
                      <a:pt x="166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66" y="194"/>
                    </a:cubicBezTo>
                    <a:cubicBezTo>
                      <a:pt x="222" y="167"/>
                      <a:pt x="305" y="139"/>
                      <a:pt x="388" y="139"/>
                    </a:cubicBezTo>
                    <a:close/>
                    <a:moveTo>
                      <a:pt x="361" y="0"/>
                    </a:moveTo>
                    <a:cubicBezTo>
                      <a:pt x="250" y="0"/>
                      <a:pt x="166" y="28"/>
                      <a:pt x="83" y="83"/>
                    </a:cubicBezTo>
                    <a:cubicBezTo>
                      <a:pt x="28" y="139"/>
                      <a:pt x="0" y="222"/>
                      <a:pt x="0" y="361"/>
                    </a:cubicBezTo>
                    <a:cubicBezTo>
                      <a:pt x="0" y="472"/>
                      <a:pt x="28" y="555"/>
                      <a:pt x="83" y="610"/>
                    </a:cubicBezTo>
                    <a:cubicBezTo>
                      <a:pt x="166" y="666"/>
                      <a:pt x="250" y="721"/>
                      <a:pt x="361" y="721"/>
                    </a:cubicBezTo>
                    <a:lnTo>
                      <a:pt x="610" y="721"/>
                    </a:lnTo>
                    <a:cubicBezTo>
                      <a:pt x="721" y="693"/>
                      <a:pt x="832" y="666"/>
                      <a:pt x="887" y="610"/>
                    </a:cubicBezTo>
                    <a:cubicBezTo>
                      <a:pt x="971" y="555"/>
                      <a:pt x="998" y="472"/>
                      <a:pt x="998" y="361"/>
                    </a:cubicBezTo>
                    <a:cubicBezTo>
                      <a:pt x="998" y="222"/>
                      <a:pt x="971" y="139"/>
                      <a:pt x="887" y="83"/>
                    </a:cubicBezTo>
                    <a:cubicBezTo>
                      <a:pt x="832" y="28"/>
                      <a:pt x="721" y="0"/>
                      <a:pt x="6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6643556" y="4611300"/>
                <a:ext cx="249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694" extrusionOk="0">
                    <a:moveTo>
                      <a:pt x="693" y="1"/>
                    </a:moveTo>
                    <a:cubicBezTo>
                      <a:pt x="610" y="1"/>
                      <a:pt x="555" y="28"/>
                      <a:pt x="499" y="84"/>
                    </a:cubicBezTo>
                    <a:cubicBezTo>
                      <a:pt x="444" y="139"/>
                      <a:pt x="416" y="195"/>
                      <a:pt x="416" y="306"/>
                    </a:cubicBezTo>
                    <a:lnTo>
                      <a:pt x="416" y="333"/>
                    </a:lnTo>
                    <a:lnTo>
                      <a:pt x="111" y="56"/>
                    </a:lnTo>
                    <a:cubicBezTo>
                      <a:pt x="111" y="28"/>
                      <a:pt x="83" y="28"/>
                      <a:pt x="83" y="28"/>
                    </a:cubicBezTo>
                    <a:lnTo>
                      <a:pt x="28" y="28"/>
                    </a:lnTo>
                    <a:cubicBezTo>
                      <a:pt x="28" y="28"/>
                      <a:pt x="28" y="28"/>
                      <a:pt x="0" y="56"/>
                    </a:cubicBezTo>
                    <a:lnTo>
                      <a:pt x="0" y="638"/>
                    </a:lnTo>
                    <a:cubicBezTo>
                      <a:pt x="28" y="666"/>
                      <a:pt x="28" y="666"/>
                      <a:pt x="28" y="666"/>
                    </a:cubicBezTo>
                    <a:lnTo>
                      <a:pt x="83" y="666"/>
                    </a:lnTo>
                    <a:cubicBezTo>
                      <a:pt x="83" y="666"/>
                      <a:pt x="111" y="666"/>
                      <a:pt x="111" y="638"/>
                    </a:cubicBezTo>
                    <a:lnTo>
                      <a:pt x="111" y="195"/>
                    </a:lnTo>
                    <a:lnTo>
                      <a:pt x="416" y="472"/>
                    </a:lnTo>
                    <a:cubicBezTo>
                      <a:pt x="444" y="500"/>
                      <a:pt x="444" y="500"/>
                      <a:pt x="471" y="500"/>
                    </a:cubicBezTo>
                    <a:lnTo>
                      <a:pt x="527" y="500"/>
                    </a:lnTo>
                    <a:cubicBezTo>
                      <a:pt x="527" y="472"/>
                      <a:pt x="527" y="472"/>
                      <a:pt x="527" y="472"/>
                    </a:cubicBezTo>
                    <a:lnTo>
                      <a:pt x="527" y="333"/>
                    </a:lnTo>
                    <a:cubicBezTo>
                      <a:pt x="527" y="195"/>
                      <a:pt x="582" y="112"/>
                      <a:pt x="693" y="112"/>
                    </a:cubicBezTo>
                    <a:cubicBezTo>
                      <a:pt x="749" y="112"/>
                      <a:pt x="804" y="139"/>
                      <a:pt x="832" y="195"/>
                    </a:cubicBezTo>
                    <a:cubicBezTo>
                      <a:pt x="860" y="222"/>
                      <a:pt x="887" y="278"/>
                      <a:pt x="887" y="333"/>
                    </a:cubicBezTo>
                    <a:cubicBezTo>
                      <a:pt x="887" y="389"/>
                      <a:pt x="887" y="444"/>
                      <a:pt x="860" y="500"/>
                    </a:cubicBezTo>
                    <a:cubicBezTo>
                      <a:pt x="832" y="527"/>
                      <a:pt x="804" y="555"/>
                      <a:pt x="749" y="583"/>
                    </a:cubicBezTo>
                    <a:lnTo>
                      <a:pt x="721" y="583"/>
                    </a:lnTo>
                    <a:cubicBezTo>
                      <a:pt x="721" y="583"/>
                      <a:pt x="721" y="611"/>
                      <a:pt x="721" y="611"/>
                    </a:cubicBezTo>
                    <a:lnTo>
                      <a:pt x="721" y="666"/>
                    </a:lnTo>
                    <a:cubicBezTo>
                      <a:pt x="721" y="694"/>
                      <a:pt x="721" y="694"/>
                      <a:pt x="749" y="694"/>
                    </a:cubicBezTo>
                    <a:cubicBezTo>
                      <a:pt x="804" y="694"/>
                      <a:pt x="832" y="694"/>
                      <a:pt x="887" y="666"/>
                    </a:cubicBezTo>
                    <a:cubicBezTo>
                      <a:pt x="915" y="638"/>
                      <a:pt x="943" y="583"/>
                      <a:pt x="971" y="527"/>
                    </a:cubicBezTo>
                    <a:cubicBezTo>
                      <a:pt x="998" y="472"/>
                      <a:pt x="998" y="417"/>
                      <a:pt x="998" y="333"/>
                    </a:cubicBezTo>
                    <a:cubicBezTo>
                      <a:pt x="998" y="278"/>
                      <a:pt x="998" y="222"/>
                      <a:pt x="971" y="167"/>
                    </a:cubicBezTo>
                    <a:cubicBezTo>
                      <a:pt x="943" y="112"/>
                      <a:pt x="915" y="56"/>
                      <a:pt x="860" y="28"/>
                    </a:cubicBezTo>
                    <a:cubicBezTo>
                      <a:pt x="832" y="1"/>
                      <a:pt x="776" y="1"/>
                      <a:pt x="6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7157705" y="4632100"/>
                <a:ext cx="249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22" extrusionOk="0">
                    <a:moveTo>
                      <a:pt x="611" y="139"/>
                    </a:moveTo>
                    <a:cubicBezTo>
                      <a:pt x="694" y="139"/>
                      <a:pt x="777" y="167"/>
                      <a:pt x="833" y="194"/>
                    </a:cubicBezTo>
                    <a:cubicBezTo>
                      <a:pt x="860" y="222"/>
                      <a:pt x="888" y="277"/>
                      <a:pt x="888" y="361"/>
                    </a:cubicBezTo>
                    <a:cubicBezTo>
                      <a:pt x="888" y="416"/>
                      <a:pt x="860" y="472"/>
                      <a:pt x="833" y="527"/>
                    </a:cubicBezTo>
                    <a:cubicBezTo>
                      <a:pt x="777" y="555"/>
                      <a:pt x="694" y="582"/>
                      <a:pt x="611" y="582"/>
                    </a:cubicBezTo>
                    <a:lnTo>
                      <a:pt x="389" y="582"/>
                    </a:lnTo>
                    <a:cubicBezTo>
                      <a:pt x="306" y="582"/>
                      <a:pt x="223" y="555"/>
                      <a:pt x="167" y="527"/>
                    </a:cubicBezTo>
                    <a:cubicBezTo>
                      <a:pt x="139" y="472"/>
                      <a:pt x="112" y="416"/>
                      <a:pt x="112" y="361"/>
                    </a:cubicBezTo>
                    <a:cubicBezTo>
                      <a:pt x="112" y="277"/>
                      <a:pt x="139" y="222"/>
                      <a:pt x="167" y="194"/>
                    </a:cubicBezTo>
                    <a:cubicBezTo>
                      <a:pt x="223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50" y="0"/>
                      <a:pt x="167" y="28"/>
                      <a:pt x="112" y="83"/>
                    </a:cubicBezTo>
                    <a:cubicBezTo>
                      <a:pt x="28" y="139"/>
                      <a:pt x="1" y="222"/>
                      <a:pt x="1" y="361"/>
                    </a:cubicBezTo>
                    <a:cubicBezTo>
                      <a:pt x="1" y="472"/>
                      <a:pt x="28" y="555"/>
                      <a:pt x="112" y="610"/>
                    </a:cubicBezTo>
                    <a:cubicBezTo>
                      <a:pt x="167" y="666"/>
                      <a:pt x="250" y="721"/>
                      <a:pt x="389" y="721"/>
                    </a:cubicBezTo>
                    <a:lnTo>
                      <a:pt x="611" y="721"/>
                    </a:lnTo>
                    <a:cubicBezTo>
                      <a:pt x="749" y="693"/>
                      <a:pt x="833" y="666"/>
                      <a:pt x="916" y="610"/>
                    </a:cubicBezTo>
                    <a:cubicBezTo>
                      <a:pt x="971" y="555"/>
                      <a:pt x="999" y="472"/>
                      <a:pt x="999" y="361"/>
                    </a:cubicBezTo>
                    <a:cubicBezTo>
                      <a:pt x="999" y="222"/>
                      <a:pt x="971" y="139"/>
                      <a:pt x="916" y="83"/>
                    </a:cubicBezTo>
                    <a:cubicBezTo>
                      <a:pt x="833" y="28"/>
                      <a:pt x="749" y="0"/>
                      <a:pt x="6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>
                <a:off x="7157837" y="4609225"/>
                <a:ext cx="24975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77" extrusionOk="0">
                    <a:moveTo>
                      <a:pt x="638" y="277"/>
                    </a:moveTo>
                    <a:lnTo>
                      <a:pt x="638" y="638"/>
                    </a:lnTo>
                    <a:lnTo>
                      <a:pt x="139" y="277"/>
                    </a:lnTo>
                    <a:close/>
                    <a:moveTo>
                      <a:pt x="638" y="0"/>
                    </a:moveTo>
                    <a:cubicBezTo>
                      <a:pt x="638" y="0"/>
                      <a:pt x="638" y="28"/>
                      <a:pt x="638" y="28"/>
                    </a:cubicBezTo>
                    <a:lnTo>
                      <a:pt x="638" y="167"/>
                    </a:lnTo>
                    <a:lnTo>
                      <a:pt x="1" y="167"/>
                    </a:lnTo>
                    <a:cubicBezTo>
                      <a:pt x="1" y="167"/>
                      <a:pt x="1" y="167"/>
                      <a:pt x="1" y="194"/>
                    </a:cubicBezTo>
                    <a:lnTo>
                      <a:pt x="1" y="277"/>
                    </a:lnTo>
                    <a:cubicBezTo>
                      <a:pt x="1" y="305"/>
                      <a:pt x="1" y="305"/>
                      <a:pt x="1" y="305"/>
                    </a:cubicBezTo>
                    <a:cubicBezTo>
                      <a:pt x="28" y="333"/>
                      <a:pt x="28" y="333"/>
                      <a:pt x="28" y="333"/>
                    </a:cubicBezTo>
                    <a:lnTo>
                      <a:pt x="638" y="749"/>
                    </a:lnTo>
                    <a:cubicBezTo>
                      <a:pt x="638" y="777"/>
                      <a:pt x="666" y="777"/>
                      <a:pt x="666" y="777"/>
                    </a:cubicBezTo>
                    <a:lnTo>
                      <a:pt x="749" y="777"/>
                    </a:lnTo>
                    <a:cubicBezTo>
                      <a:pt x="749" y="749"/>
                      <a:pt x="749" y="749"/>
                      <a:pt x="749" y="749"/>
                    </a:cubicBezTo>
                    <a:lnTo>
                      <a:pt x="749" y="277"/>
                    </a:lnTo>
                    <a:lnTo>
                      <a:pt x="999" y="277"/>
                    </a:lnTo>
                    <a:cubicBezTo>
                      <a:pt x="999" y="277"/>
                      <a:pt x="999" y="250"/>
                      <a:pt x="999" y="250"/>
                    </a:cubicBezTo>
                    <a:lnTo>
                      <a:pt x="999" y="194"/>
                    </a:lnTo>
                    <a:cubicBezTo>
                      <a:pt x="999" y="167"/>
                      <a:pt x="999" y="167"/>
                      <a:pt x="999" y="167"/>
                    </a:cubicBezTo>
                    <a:lnTo>
                      <a:pt x="749" y="167"/>
                    </a:lnTo>
                    <a:lnTo>
                      <a:pt x="749" y="28"/>
                    </a:lnTo>
                    <a:cubicBezTo>
                      <a:pt x="749" y="28"/>
                      <a:pt x="749" y="0"/>
                      <a:pt x="7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>
                <a:off x="7671715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11" y="139"/>
                    </a:moveTo>
                    <a:cubicBezTo>
                      <a:pt x="722" y="139"/>
                      <a:pt x="777" y="167"/>
                      <a:pt x="833" y="194"/>
                    </a:cubicBezTo>
                    <a:cubicBezTo>
                      <a:pt x="888" y="222"/>
                      <a:pt x="888" y="277"/>
                      <a:pt x="888" y="361"/>
                    </a:cubicBezTo>
                    <a:cubicBezTo>
                      <a:pt x="888" y="416"/>
                      <a:pt x="888" y="472"/>
                      <a:pt x="833" y="527"/>
                    </a:cubicBezTo>
                    <a:cubicBezTo>
                      <a:pt x="777" y="555"/>
                      <a:pt x="722" y="582"/>
                      <a:pt x="611" y="582"/>
                    </a:cubicBezTo>
                    <a:lnTo>
                      <a:pt x="389" y="582"/>
                    </a:lnTo>
                    <a:cubicBezTo>
                      <a:pt x="306" y="582"/>
                      <a:pt x="223" y="555"/>
                      <a:pt x="195" y="527"/>
                    </a:cubicBezTo>
                    <a:cubicBezTo>
                      <a:pt x="140" y="472"/>
                      <a:pt x="112" y="416"/>
                      <a:pt x="112" y="361"/>
                    </a:cubicBezTo>
                    <a:cubicBezTo>
                      <a:pt x="112" y="277"/>
                      <a:pt x="140" y="222"/>
                      <a:pt x="195" y="194"/>
                    </a:cubicBezTo>
                    <a:cubicBezTo>
                      <a:pt x="223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67" y="28"/>
                      <a:pt x="112" y="83"/>
                    </a:cubicBezTo>
                    <a:cubicBezTo>
                      <a:pt x="29" y="139"/>
                      <a:pt x="1" y="222"/>
                      <a:pt x="1" y="361"/>
                    </a:cubicBezTo>
                    <a:cubicBezTo>
                      <a:pt x="1" y="472"/>
                      <a:pt x="29" y="555"/>
                      <a:pt x="112" y="610"/>
                    </a:cubicBezTo>
                    <a:cubicBezTo>
                      <a:pt x="167" y="666"/>
                      <a:pt x="278" y="721"/>
                      <a:pt x="389" y="721"/>
                    </a:cubicBezTo>
                    <a:lnTo>
                      <a:pt x="639" y="721"/>
                    </a:lnTo>
                    <a:cubicBezTo>
                      <a:pt x="750" y="693"/>
                      <a:pt x="833" y="666"/>
                      <a:pt x="916" y="610"/>
                    </a:cubicBezTo>
                    <a:cubicBezTo>
                      <a:pt x="971" y="555"/>
                      <a:pt x="1027" y="472"/>
                      <a:pt x="1027" y="361"/>
                    </a:cubicBezTo>
                    <a:cubicBezTo>
                      <a:pt x="1027" y="222"/>
                      <a:pt x="971" y="139"/>
                      <a:pt x="916" y="83"/>
                    </a:cubicBezTo>
                    <a:cubicBezTo>
                      <a:pt x="833" y="28"/>
                      <a:pt x="750" y="0"/>
                      <a:pt x="6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7672119" y="4611300"/>
                <a:ext cx="256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694" extrusionOk="0">
                    <a:moveTo>
                      <a:pt x="694" y="1"/>
                    </a:moveTo>
                    <a:cubicBezTo>
                      <a:pt x="611" y="1"/>
                      <a:pt x="555" y="1"/>
                      <a:pt x="500" y="28"/>
                    </a:cubicBezTo>
                    <a:cubicBezTo>
                      <a:pt x="472" y="84"/>
                      <a:pt x="417" y="112"/>
                      <a:pt x="417" y="167"/>
                    </a:cubicBezTo>
                    <a:cubicBezTo>
                      <a:pt x="389" y="222"/>
                      <a:pt x="361" y="278"/>
                      <a:pt x="361" y="333"/>
                    </a:cubicBezTo>
                    <a:cubicBezTo>
                      <a:pt x="361" y="417"/>
                      <a:pt x="389" y="472"/>
                      <a:pt x="417" y="527"/>
                    </a:cubicBezTo>
                    <a:lnTo>
                      <a:pt x="140" y="500"/>
                    </a:lnTo>
                    <a:lnTo>
                      <a:pt x="140" y="84"/>
                    </a:lnTo>
                    <a:cubicBezTo>
                      <a:pt x="140" y="84"/>
                      <a:pt x="140" y="84"/>
                      <a:pt x="112" y="56"/>
                    </a:cubicBezTo>
                    <a:lnTo>
                      <a:pt x="29" y="56"/>
                    </a:lnTo>
                    <a:cubicBezTo>
                      <a:pt x="29" y="56"/>
                      <a:pt x="1" y="84"/>
                      <a:pt x="1" y="84"/>
                    </a:cubicBezTo>
                    <a:lnTo>
                      <a:pt x="1" y="583"/>
                    </a:lnTo>
                    <a:cubicBezTo>
                      <a:pt x="1" y="611"/>
                      <a:pt x="29" y="611"/>
                      <a:pt x="56" y="611"/>
                    </a:cubicBezTo>
                    <a:lnTo>
                      <a:pt x="528" y="666"/>
                    </a:lnTo>
                    <a:cubicBezTo>
                      <a:pt x="528" y="666"/>
                      <a:pt x="528" y="666"/>
                      <a:pt x="528" y="638"/>
                    </a:cubicBezTo>
                    <a:cubicBezTo>
                      <a:pt x="555" y="638"/>
                      <a:pt x="555" y="638"/>
                      <a:pt x="555" y="611"/>
                    </a:cubicBezTo>
                    <a:lnTo>
                      <a:pt x="555" y="555"/>
                    </a:lnTo>
                    <a:cubicBezTo>
                      <a:pt x="555" y="555"/>
                      <a:pt x="555" y="527"/>
                      <a:pt x="555" y="527"/>
                    </a:cubicBezTo>
                    <a:cubicBezTo>
                      <a:pt x="528" y="527"/>
                      <a:pt x="528" y="500"/>
                      <a:pt x="528" y="500"/>
                    </a:cubicBezTo>
                    <a:cubicBezTo>
                      <a:pt x="500" y="472"/>
                      <a:pt x="500" y="444"/>
                      <a:pt x="500" y="444"/>
                    </a:cubicBezTo>
                    <a:cubicBezTo>
                      <a:pt x="472" y="417"/>
                      <a:pt x="472" y="389"/>
                      <a:pt x="472" y="361"/>
                    </a:cubicBezTo>
                    <a:cubicBezTo>
                      <a:pt x="472" y="278"/>
                      <a:pt x="500" y="250"/>
                      <a:pt x="528" y="195"/>
                    </a:cubicBezTo>
                    <a:cubicBezTo>
                      <a:pt x="555" y="139"/>
                      <a:pt x="611" y="139"/>
                      <a:pt x="666" y="139"/>
                    </a:cubicBezTo>
                    <a:cubicBezTo>
                      <a:pt x="750" y="139"/>
                      <a:pt x="805" y="139"/>
                      <a:pt x="833" y="195"/>
                    </a:cubicBezTo>
                    <a:cubicBezTo>
                      <a:pt x="888" y="250"/>
                      <a:pt x="888" y="278"/>
                      <a:pt x="888" y="361"/>
                    </a:cubicBezTo>
                    <a:cubicBezTo>
                      <a:pt x="888" y="417"/>
                      <a:pt x="888" y="444"/>
                      <a:pt x="860" y="500"/>
                    </a:cubicBezTo>
                    <a:cubicBezTo>
                      <a:pt x="833" y="527"/>
                      <a:pt x="805" y="555"/>
                      <a:pt x="750" y="555"/>
                    </a:cubicBezTo>
                    <a:cubicBezTo>
                      <a:pt x="722" y="583"/>
                      <a:pt x="722" y="583"/>
                      <a:pt x="722" y="611"/>
                    </a:cubicBezTo>
                    <a:lnTo>
                      <a:pt x="722" y="666"/>
                    </a:lnTo>
                    <a:cubicBezTo>
                      <a:pt x="722" y="666"/>
                      <a:pt x="722" y="694"/>
                      <a:pt x="722" y="694"/>
                    </a:cubicBezTo>
                    <a:lnTo>
                      <a:pt x="750" y="694"/>
                    </a:lnTo>
                    <a:cubicBezTo>
                      <a:pt x="805" y="694"/>
                      <a:pt x="833" y="694"/>
                      <a:pt x="888" y="666"/>
                    </a:cubicBezTo>
                    <a:cubicBezTo>
                      <a:pt x="916" y="638"/>
                      <a:pt x="944" y="583"/>
                      <a:pt x="971" y="527"/>
                    </a:cubicBezTo>
                    <a:cubicBezTo>
                      <a:pt x="999" y="500"/>
                      <a:pt x="1027" y="417"/>
                      <a:pt x="1027" y="361"/>
                    </a:cubicBezTo>
                    <a:cubicBezTo>
                      <a:pt x="1027" y="278"/>
                      <a:pt x="999" y="222"/>
                      <a:pt x="971" y="167"/>
                    </a:cubicBezTo>
                    <a:cubicBezTo>
                      <a:pt x="944" y="112"/>
                      <a:pt x="916" y="84"/>
                      <a:pt x="860" y="28"/>
                    </a:cubicBezTo>
                    <a:cubicBezTo>
                      <a:pt x="805" y="1"/>
                      <a:pt x="750" y="1"/>
                      <a:pt x="6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4"/>
              <p:cNvSpPr/>
              <p:nvPr/>
            </p:nvSpPr>
            <p:spPr>
              <a:xfrm>
                <a:off x="8186425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1" y="139"/>
                      <a:pt x="777" y="167"/>
                      <a:pt x="832" y="194"/>
                    </a:cubicBezTo>
                    <a:cubicBezTo>
                      <a:pt x="887" y="222"/>
                      <a:pt x="915" y="277"/>
                      <a:pt x="915" y="361"/>
                    </a:cubicBezTo>
                    <a:cubicBezTo>
                      <a:pt x="915" y="416"/>
                      <a:pt x="887" y="472"/>
                      <a:pt x="832" y="527"/>
                    </a:cubicBezTo>
                    <a:cubicBezTo>
                      <a:pt x="777" y="555"/>
                      <a:pt x="721" y="582"/>
                      <a:pt x="638" y="582"/>
                    </a:cubicBezTo>
                    <a:lnTo>
                      <a:pt x="388" y="582"/>
                    </a:lnTo>
                    <a:cubicBezTo>
                      <a:pt x="305" y="582"/>
                      <a:pt x="250" y="555"/>
                      <a:pt x="194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94" y="194"/>
                    </a:cubicBezTo>
                    <a:cubicBezTo>
                      <a:pt x="250" y="167"/>
                      <a:pt x="305" y="139"/>
                      <a:pt x="388" y="139"/>
                    </a:cubicBezTo>
                    <a:close/>
                    <a:moveTo>
                      <a:pt x="388" y="0"/>
                    </a:moveTo>
                    <a:cubicBezTo>
                      <a:pt x="277" y="0"/>
                      <a:pt x="194" y="28"/>
                      <a:pt x="111" y="83"/>
                    </a:cubicBezTo>
                    <a:cubicBezTo>
                      <a:pt x="28" y="139"/>
                      <a:pt x="0" y="222"/>
                      <a:pt x="0" y="361"/>
                    </a:cubicBezTo>
                    <a:cubicBezTo>
                      <a:pt x="0" y="472"/>
                      <a:pt x="28" y="555"/>
                      <a:pt x="111" y="610"/>
                    </a:cubicBezTo>
                    <a:cubicBezTo>
                      <a:pt x="194" y="666"/>
                      <a:pt x="277" y="721"/>
                      <a:pt x="388" y="721"/>
                    </a:cubicBezTo>
                    <a:lnTo>
                      <a:pt x="638" y="721"/>
                    </a:lnTo>
                    <a:cubicBezTo>
                      <a:pt x="749" y="693"/>
                      <a:pt x="832" y="666"/>
                      <a:pt x="915" y="610"/>
                    </a:cubicBezTo>
                    <a:cubicBezTo>
                      <a:pt x="998" y="555"/>
                      <a:pt x="1026" y="472"/>
                      <a:pt x="1026" y="361"/>
                    </a:cubicBezTo>
                    <a:cubicBezTo>
                      <a:pt x="1026" y="222"/>
                      <a:pt x="998" y="139"/>
                      <a:pt x="915" y="83"/>
                    </a:cubicBezTo>
                    <a:cubicBezTo>
                      <a:pt x="832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4"/>
              <p:cNvSpPr/>
              <p:nvPr/>
            </p:nvSpPr>
            <p:spPr>
              <a:xfrm>
                <a:off x="8187100" y="4610600"/>
                <a:ext cx="25000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722" extrusionOk="0">
                    <a:moveTo>
                      <a:pt x="666" y="140"/>
                    </a:moveTo>
                    <a:cubicBezTo>
                      <a:pt x="694" y="140"/>
                      <a:pt x="750" y="140"/>
                      <a:pt x="777" y="167"/>
                    </a:cubicBezTo>
                    <a:cubicBezTo>
                      <a:pt x="805" y="195"/>
                      <a:pt x="833" y="223"/>
                      <a:pt x="860" y="250"/>
                    </a:cubicBezTo>
                    <a:cubicBezTo>
                      <a:pt x="860" y="278"/>
                      <a:pt x="888" y="306"/>
                      <a:pt x="888" y="361"/>
                    </a:cubicBezTo>
                    <a:cubicBezTo>
                      <a:pt x="888" y="389"/>
                      <a:pt x="860" y="445"/>
                      <a:pt x="860" y="472"/>
                    </a:cubicBezTo>
                    <a:cubicBezTo>
                      <a:pt x="833" y="500"/>
                      <a:pt x="805" y="528"/>
                      <a:pt x="777" y="555"/>
                    </a:cubicBezTo>
                    <a:cubicBezTo>
                      <a:pt x="750" y="583"/>
                      <a:pt x="694" y="583"/>
                      <a:pt x="666" y="583"/>
                    </a:cubicBezTo>
                    <a:cubicBezTo>
                      <a:pt x="611" y="583"/>
                      <a:pt x="583" y="583"/>
                      <a:pt x="528" y="555"/>
                    </a:cubicBezTo>
                    <a:cubicBezTo>
                      <a:pt x="500" y="528"/>
                      <a:pt x="472" y="500"/>
                      <a:pt x="472" y="472"/>
                    </a:cubicBezTo>
                    <a:cubicBezTo>
                      <a:pt x="445" y="445"/>
                      <a:pt x="445" y="389"/>
                      <a:pt x="445" y="361"/>
                    </a:cubicBezTo>
                    <a:cubicBezTo>
                      <a:pt x="445" y="334"/>
                      <a:pt x="445" y="278"/>
                      <a:pt x="472" y="250"/>
                    </a:cubicBezTo>
                    <a:cubicBezTo>
                      <a:pt x="472" y="223"/>
                      <a:pt x="500" y="195"/>
                      <a:pt x="528" y="167"/>
                    </a:cubicBezTo>
                    <a:cubicBezTo>
                      <a:pt x="583" y="140"/>
                      <a:pt x="611" y="140"/>
                      <a:pt x="666" y="140"/>
                    </a:cubicBezTo>
                    <a:close/>
                    <a:moveTo>
                      <a:pt x="666" y="1"/>
                    </a:moveTo>
                    <a:cubicBezTo>
                      <a:pt x="583" y="1"/>
                      <a:pt x="528" y="1"/>
                      <a:pt x="500" y="29"/>
                    </a:cubicBezTo>
                    <a:cubicBezTo>
                      <a:pt x="445" y="56"/>
                      <a:pt x="389" y="112"/>
                      <a:pt x="361" y="167"/>
                    </a:cubicBezTo>
                    <a:cubicBezTo>
                      <a:pt x="334" y="223"/>
                      <a:pt x="334" y="278"/>
                      <a:pt x="334" y="334"/>
                    </a:cubicBezTo>
                    <a:cubicBezTo>
                      <a:pt x="334" y="361"/>
                      <a:pt x="334" y="389"/>
                      <a:pt x="334" y="417"/>
                    </a:cubicBezTo>
                    <a:lnTo>
                      <a:pt x="29" y="223"/>
                    </a:lnTo>
                    <a:lnTo>
                      <a:pt x="1" y="223"/>
                    </a:lnTo>
                    <a:cubicBezTo>
                      <a:pt x="1" y="223"/>
                      <a:pt x="1" y="223"/>
                      <a:pt x="1" y="250"/>
                    </a:cubicBezTo>
                    <a:lnTo>
                      <a:pt x="1" y="306"/>
                    </a:lnTo>
                    <a:cubicBezTo>
                      <a:pt x="1" y="306"/>
                      <a:pt x="1" y="334"/>
                      <a:pt x="1" y="334"/>
                    </a:cubicBezTo>
                    <a:cubicBezTo>
                      <a:pt x="1" y="334"/>
                      <a:pt x="1" y="334"/>
                      <a:pt x="1" y="361"/>
                    </a:cubicBezTo>
                    <a:lnTo>
                      <a:pt x="29" y="361"/>
                    </a:lnTo>
                    <a:lnTo>
                      <a:pt x="389" y="639"/>
                    </a:lnTo>
                    <a:cubicBezTo>
                      <a:pt x="500" y="694"/>
                      <a:pt x="583" y="722"/>
                      <a:pt x="666" y="722"/>
                    </a:cubicBezTo>
                    <a:cubicBezTo>
                      <a:pt x="722" y="722"/>
                      <a:pt x="777" y="722"/>
                      <a:pt x="833" y="694"/>
                    </a:cubicBezTo>
                    <a:cubicBezTo>
                      <a:pt x="888" y="666"/>
                      <a:pt x="916" y="611"/>
                      <a:pt x="944" y="555"/>
                    </a:cubicBezTo>
                    <a:cubicBezTo>
                      <a:pt x="971" y="500"/>
                      <a:pt x="999" y="445"/>
                      <a:pt x="999" y="361"/>
                    </a:cubicBezTo>
                    <a:cubicBezTo>
                      <a:pt x="999" y="278"/>
                      <a:pt x="971" y="223"/>
                      <a:pt x="944" y="167"/>
                    </a:cubicBezTo>
                    <a:cubicBezTo>
                      <a:pt x="916" y="112"/>
                      <a:pt x="888" y="56"/>
                      <a:pt x="833" y="29"/>
                    </a:cubicBezTo>
                    <a:cubicBezTo>
                      <a:pt x="777" y="1"/>
                      <a:pt x="722" y="1"/>
                      <a:pt x="6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1" name="Google Shape;91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4"/>
          <p:cNvSpPr txBox="1">
            <a:spLocks noGrp="1"/>
          </p:cNvSpPr>
          <p:nvPr>
            <p:ph type="body" idx="1"/>
          </p:nvPr>
        </p:nvSpPr>
        <p:spPr>
          <a:xfrm>
            <a:off x="720000" y="1225625"/>
            <a:ext cx="7704000" cy="3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93" name="Google Shape;93;p4"/>
          <p:cNvGrpSpPr/>
          <p:nvPr/>
        </p:nvGrpSpPr>
        <p:grpSpPr>
          <a:xfrm>
            <a:off x="8669664" y="245588"/>
            <a:ext cx="228825" cy="228825"/>
            <a:chOff x="3023950" y="3689950"/>
            <a:chExt cx="316100" cy="316100"/>
          </a:xfrm>
        </p:grpSpPr>
        <p:sp>
          <p:nvSpPr>
            <p:cNvPr id="94" name="Google Shape;94;p4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8669427" y="4669065"/>
            <a:ext cx="228825" cy="228856"/>
            <a:chOff x="3023950" y="3689950"/>
            <a:chExt cx="316100" cy="316100"/>
          </a:xfrm>
        </p:grpSpPr>
        <p:sp>
          <p:nvSpPr>
            <p:cNvPr id="98" name="Google Shape;98;p4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01;p4"/>
          <p:cNvGrpSpPr/>
          <p:nvPr/>
        </p:nvGrpSpPr>
        <p:grpSpPr>
          <a:xfrm>
            <a:off x="245739" y="245588"/>
            <a:ext cx="228825" cy="228825"/>
            <a:chOff x="3023950" y="3689950"/>
            <a:chExt cx="316100" cy="316100"/>
          </a:xfrm>
        </p:grpSpPr>
        <p:sp>
          <p:nvSpPr>
            <p:cNvPr id="102" name="Google Shape;102;p4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105;p4"/>
          <p:cNvGrpSpPr/>
          <p:nvPr/>
        </p:nvGrpSpPr>
        <p:grpSpPr>
          <a:xfrm>
            <a:off x="245752" y="4669065"/>
            <a:ext cx="228825" cy="228856"/>
            <a:chOff x="3023950" y="3689950"/>
            <a:chExt cx="316100" cy="316100"/>
          </a:xfrm>
        </p:grpSpPr>
        <p:sp>
          <p:nvSpPr>
            <p:cNvPr id="106" name="Google Shape;106;p4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7"/>
          <p:cNvGrpSpPr/>
          <p:nvPr/>
        </p:nvGrpSpPr>
        <p:grpSpPr>
          <a:xfrm>
            <a:off x="8669664" y="245588"/>
            <a:ext cx="228825" cy="228825"/>
            <a:chOff x="3023950" y="3689950"/>
            <a:chExt cx="316100" cy="316100"/>
          </a:xfrm>
        </p:grpSpPr>
        <p:sp>
          <p:nvSpPr>
            <p:cNvPr id="153" name="Google Shape;153;p7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7"/>
          <p:cNvGrpSpPr/>
          <p:nvPr/>
        </p:nvGrpSpPr>
        <p:grpSpPr>
          <a:xfrm>
            <a:off x="245752" y="4669065"/>
            <a:ext cx="228825" cy="228856"/>
            <a:chOff x="3023950" y="3689950"/>
            <a:chExt cx="316100" cy="316100"/>
          </a:xfrm>
        </p:grpSpPr>
        <p:sp>
          <p:nvSpPr>
            <p:cNvPr id="157" name="Google Shape;157;p7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60;p7"/>
          <p:cNvSpPr txBox="1">
            <a:spLocks noGrp="1"/>
          </p:cNvSpPr>
          <p:nvPr>
            <p:ph type="title"/>
          </p:nvPr>
        </p:nvSpPr>
        <p:spPr>
          <a:xfrm>
            <a:off x="4809375" y="1324550"/>
            <a:ext cx="3614700" cy="8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1" name="Google Shape;161;p7"/>
          <p:cNvSpPr txBox="1">
            <a:spLocks noGrp="1"/>
          </p:cNvSpPr>
          <p:nvPr>
            <p:ph type="subTitle" idx="1"/>
          </p:nvPr>
        </p:nvSpPr>
        <p:spPr>
          <a:xfrm>
            <a:off x="4809375" y="2181400"/>
            <a:ext cx="3614700" cy="18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9"/>
          <p:cNvGrpSpPr/>
          <p:nvPr/>
        </p:nvGrpSpPr>
        <p:grpSpPr>
          <a:xfrm>
            <a:off x="8669664" y="4669088"/>
            <a:ext cx="228825" cy="228825"/>
            <a:chOff x="3023950" y="3689950"/>
            <a:chExt cx="316100" cy="316100"/>
          </a:xfrm>
        </p:grpSpPr>
        <p:sp>
          <p:nvSpPr>
            <p:cNvPr id="244" name="Google Shape;244;p9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9"/>
          <p:cNvGrpSpPr/>
          <p:nvPr/>
        </p:nvGrpSpPr>
        <p:grpSpPr>
          <a:xfrm>
            <a:off x="245739" y="4669088"/>
            <a:ext cx="228825" cy="228825"/>
            <a:chOff x="3023950" y="3689950"/>
            <a:chExt cx="316100" cy="316100"/>
          </a:xfrm>
        </p:grpSpPr>
        <p:sp>
          <p:nvSpPr>
            <p:cNvPr id="248" name="Google Shape;248;p9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9"/>
          <p:cNvSpPr txBox="1"/>
          <p:nvPr/>
        </p:nvSpPr>
        <p:spPr>
          <a:xfrm>
            <a:off x="2347175" y="245605"/>
            <a:ext cx="4449900" cy="1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003-1040559    1250 003-77156.8   1760 0009-14563.7   73273  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252" name="Google Shape;252;p9"/>
          <p:cNvSpPr txBox="1">
            <a:spLocks noGrp="1"/>
          </p:cNvSpPr>
          <p:nvPr>
            <p:ph type="title"/>
          </p:nvPr>
        </p:nvSpPr>
        <p:spPr>
          <a:xfrm>
            <a:off x="720000" y="1202100"/>
            <a:ext cx="3694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3" name="Google Shape;253;p9"/>
          <p:cNvSpPr txBox="1">
            <a:spLocks noGrp="1"/>
          </p:cNvSpPr>
          <p:nvPr>
            <p:ph type="subTitle" idx="1"/>
          </p:nvPr>
        </p:nvSpPr>
        <p:spPr>
          <a:xfrm>
            <a:off x="720000" y="1957800"/>
            <a:ext cx="36942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1"/>
          </p:nvPr>
        </p:nvSpPr>
        <p:spPr>
          <a:xfrm>
            <a:off x="685800" y="1919800"/>
            <a:ext cx="3852000" cy="26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2" hasCustomPrompt="1"/>
          </p:nvPr>
        </p:nvSpPr>
        <p:spPr>
          <a:xfrm>
            <a:off x="4567250" y="1359863"/>
            <a:ext cx="6168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3"/>
          </p:nvPr>
        </p:nvSpPr>
        <p:spPr>
          <a:xfrm>
            <a:off x="2182500" y="1521713"/>
            <a:ext cx="23553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500"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4"/>
          </p:nvPr>
        </p:nvSpPr>
        <p:spPr>
          <a:xfrm>
            <a:off x="685800" y="2642188"/>
            <a:ext cx="3852000" cy="26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5" hasCustomPrompt="1"/>
          </p:nvPr>
        </p:nvSpPr>
        <p:spPr>
          <a:xfrm>
            <a:off x="4567250" y="2089600"/>
            <a:ext cx="6168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6"/>
          </p:nvPr>
        </p:nvSpPr>
        <p:spPr>
          <a:xfrm>
            <a:off x="2182500" y="2258263"/>
            <a:ext cx="23553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5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7"/>
          </p:nvPr>
        </p:nvSpPr>
        <p:spPr>
          <a:xfrm>
            <a:off x="685800" y="3385563"/>
            <a:ext cx="3852000" cy="26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8" hasCustomPrompt="1"/>
          </p:nvPr>
        </p:nvSpPr>
        <p:spPr>
          <a:xfrm>
            <a:off x="4567250" y="2832963"/>
            <a:ext cx="6168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subTitle" idx="9"/>
          </p:nvPr>
        </p:nvSpPr>
        <p:spPr>
          <a:xfrm>
            <a:off x="2182500" y="2994813"/>
            <a:ext cx="23553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5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13"/>
          </p:nvPr>
        </p:nvSpPr>
        <p:spPr>
          <a:xfrm>
            <a:off x="685800" y="4128938"/>
            <a:ext cx="3852000" cy="26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title" idx="14" hasCustomPrompt="1"/>
          </p:nvPr>
        </p:nvSpPr>
        <p:spPr>
          <a:xfrm>
            <a:off x="4567250" y="3576338"/>
            <a:ext cx="6168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7" name="Google Shape;367;p13"/>
          <p:cNvSpPr txBox="1">
            <a:spLocks noGrp="1"/>
          </p:cNvSpPr>
          <p:nvPr>
            <p:ph type="subTitle" idx="15"/>
          </p:nvPr>
        </p:nvSpPr>
        <p:spPr>
          <a:xfrm>
            <a:off x="2182500" y="3738188"/>
            <a:ext cx="2355300" cy="37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Teko"/>
              <a:buNone/>
              <a:defRPr sz="25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68" name="Google Shape;368;p13"/>
          <p:cNvGrpSpPr/>
          <p:nvPr/>
        </p:nvGrpSpPr>
        <p:grpSpPr>
          <a:xfrm>
            <a:off x="8669664" y="245588"/>
            <a:ext cx="228825" cy="228825"/>
            <a:chOff x="3023950" y="3689950"/>
            <a:chExt cx="316100" cy="316100"/>
          </a:xfrm>
        </p:grpSpPr>
        <p:sp>
          <p:nvSpPr>
            <p:cNvPr id="369" name="Google Shape;369;p13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372;p13"/>
          <p:cNvGrpSpPr/>
          <p:nvPr/>
        </p:nvGrpSpPr>
        <p:grpSpPr>
          <a:xfrm>
            <a:off x="8669427" y="4669065"/>
            <a:ext cx="228825" cy="228856"/>
            <a:chOff x="3023950" y="3689950"/>
            <a:chExt cx="316100" cy="316100"/>
          </a:xfrm>
        </p:grpSpPr>
        <p:sp>
          <p:nvSpPr>
            <p:cNvPr id="373" name="Google Shape;373;p13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3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13"/>
          <p:cNvGrpSpPr/>
          <p:nvPr/>
        </p:nvGrpSpPr>
        <p:grpSpPr>
          <a:xfrm>
            <a:off x="245739" y="245588"/>
            <a:ext cx="228825" cy="228825"/>
            <a:chOff x="3023950" y="3689950"/>
            <a:chExt cx="316100" cy="316100"/>
          </a:xfrm>
        </p:grpSpPr>
        <p:sp>
          <p:nvSpPr>
            <p:cNvPr id="377" name="Google Shape;377;p13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3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13"/>
          <p:cNvGrpSpPr/>
          <p:nvPr/>
        </p:nvGrpSpPr>
        <p:grpSpPr>
          <a:xfrm>
            <a:off x="245752" y="4669065"/>
            <a:ext cx="228825" cy="228856"/>
            <a:chOff x="3023950" y="3689950"/>
            <a:chExt cx="316100" cy="316100"/>
          </a:xfrm>
        </p:grpSpPr>
        <p:sp>
          <p:nvSpPr>
            <p:cNvPr id="381" name="Google Shape;381;p13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3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3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13"/>
          <p:cNvSpPr txBox="1"/>
          <p:nvPr/>
        </p:nvSpPr>
        <p:spPr>
          <a:xfrm rot="-5400000">
            <a:off x="6518739" y="2494638"/>
            <a:ext cx="4449900" cy="1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003-1040559    1250 003-77156.8   1760 0009-14563.7   73273  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4"/>
          <p:cNvSpPr txBox="1">
            <a:spLocks noGrp="1"/>
          </p:cNvSpPr>
          <p:nvPr>
            <p:ph type="title"/>
          </p:nvPr>
        </p:nvSpPr>
        <p:spPr>
          <a:xfrm>
            <a:off x="1456050" y="3414150"/>
            <a:ext cx="6239100" cy="5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endParaRPr/>
          </a:p>
        </p:txBody>
      </p:sp>
      <p:sp>
        <p:nvSpPr>
          <p:cNvPr id="387" name="Google Shape;387;p14"/>
          <p:cNvSpPr txBox="1">
            <a:spLocks noGrp="1"/>
          </p:cNvSpPr>
          <p:nvPr>
            <p:ph type="subTitle" idx="1"/>
          </p:nvPr>
        </p:nvSpPr>
        <p:spPr>
          <a:xfrm>
            <a:off x="964850" y="1148850"/>
            <a:ext cx="7214400" cy="20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388" name="Google Shape;388;p14"/>
          <p:cNvGrpSpPr/>
          <p:nvPr/>
        </p:nvGrpSpPr>
        <p:grpSpPr>
          <a:xfrm>
            <a:off x="8669664" y="245588"/>
            <a:ext cx="228825" cy="228825"/>
            <a:chOff x="3023950" y="3689950"/>
            <a:chExt cx="316100" cy="316100"/>
          </a:xfrm>
        </p:grpSpPr>
        <p:sp>
          <p:nvSpPr>
            <p:cNvPr id="389" name="Google Shape;389;p14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" name="Google Shape;392;p14"/>
          <p:cNvGrpSpPr/>
          <p:nvPr/>
        </p:nvGrpSpPr>
        <p:grpSpPr>
          <a:xfrm>
            <a:off x="8669427" y="4669065"/>
            <a:ext cx="228825" cy="228856"/>
            <a:chOff x="3023950" y="3689950"/>
            <a:chExt cx="316100" cy="316100"/>
          </a:xfrm>
        </p:grpSpPr>
        <p:sp>
          <p:nvSpPr>
            <p:cNvPr id="393" name="Google Shape;393;p14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" name="Google Shape;396;p14"/>
          <p:cNvGrpSpPr/>
          <p:nvPr/>
        </p:nvGrpSpPr>
        <p:grpSpPr>
          <a:xfrm>
            <a:off x="245739" y="245588"/>
            <a:ext cx="228825" cy="228825"/>
            <a:chOff x="3023950" y="3689950"/>
            <a:chExt cx="316100" cy="316100"/>
          </a:xfrm>
        </p:grpSpPr>
        <p:sp>
          <p:nvSpPr>
            <p:cNvPr id="397" name="Google Shape;397;p14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" name="Google Shape;400;p14"/>
          <p:cNvGrpSpPr/>
          <p:nvPr/>
        </p:nvGrpSpPr>
        <p:grpSpPr>
          <a:xfrm>
            <a:off x="245752" y="4669065"/>
            <a:ext cx="228825" cy="228856"/>
            <a:chOff x="3023950" y="3689950"/>
            <a:chExt cx="316100" cy="316100"/>
          </a:xfrm>
        </p:grpSpPr>
        <p:sp>
          <p:nvSpPr>
            <p:cNvPr id="401" name="Google Shape;401;p14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4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4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6" name="Google Shape;796;p30"/>
          <p:cNvGrpSpPr/>
          <p:nvPr/>
        </p:nvGrpSpPr>
        <p:grpSpPr>
          <a:xfrm>
            <a:off x="179802" y="164163"/>
            <a:ext cx="8784400" cy="4781834"/>
            <a:chOff x="179802" y="164163"/>
            <a:chExt cx="8784400" cy="4781834"/>
          </a:xfrm>
        </p:grpSpPr>
        <p:grpSp>
          <p:nvGrpSpPr>
            <p:cNvPr id="797" name="Google Shape;797;p30"/>
            <p:cNvGrpSpPr/>
            <p:nvPr/>
          </p:nvGrpSpPr>
          <p:grpSpPr>
            <a:xfrm>
              <a:off x="8735377" y="164163"/>
              <a:ext cx="228825" cy="228825"/>
              <a:chOff x="3023950" y="3689950"/>
              <a:chExt cx="316100" cy="316100"/>
            </a:xfrm>
          </p:grpSpPr>
          <p:sp>
            <p:nvSpPr>
              <p:cNvPr id="798" name="Google Shape;798;p30"/>
              <p:cNvSpPr/>
              <p:nvPr/>
            </p:nvSpPr>
            <p:spPr>
              <a:xfrm>
                <a:off x="3069000" y="3735000"/>
                <a:ext cx="225300" cy="2253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9012" fill="none" extrusionOk="0">
                    <a:moveTo>
                      <a:pt x="9012" y="4520"/>
                    </a:moveTo>
                    <a:cubicBezTo>
                      <a:pt x="9012" y="7015"/>
                      <a:pt x="6988" y="9011"/>
                      <a:pt x="4520" y="9011"/>
                    </a:cubicBezTo>
                    <a:cubicBezTo>
                      <a:pt x="2025" y="9011"/>
                      <a:pt x="1" y="7015"/>
                      <a:pt x="1" y="4520"/>
                    </a:cubicBezTo>
                    <a:cubicBezTo>
                      <a:pt x="1" y="2025"/>
                      <a:pt x="2025" y="1"/>
                      <a:pt x="4520" y="1"/>
                    </a:cubicBezTo>
                    <a:cubicBezTo>
                      <a:pt x="6988" y="1"/>
                      <a:pt x="9012" y="2025"/>
                      <a:pt x="9012" y="4520"/>
                    </a:cubicBezTo>
                    <a:close/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0"/>
              <p:cNvSpPr/>
              <p:nvPr/>
            </p:nvSpPr>
            <p:spPr>
              <a:xfrm>
                <a:off x="3182000" y="3689950"/>
                <a:ext cx="25" cy="316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644" fill="none" extrusionOk="0">
                    <a:moveTo>
                      <a:pt x="0" y="0"/>
                    </a:moveTo>
                    <a:lnTo>
                      <a:pt x="0" y="12643"/>
                    </a:lnTo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0"/>
              <p:cNvSpPr/>
              <p:nvPr/>
            </p:nvSpPr>
            <p:spPr>
              <a:xfrm>
                <a:off x="3023950" y="3847975"/>
                <a:ext cx="3161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644" h="1" fill="none" extrusionOk="0">
                    <a:moveTo>
                      <a:pt x="1" y="1"/>
                    </a:moveTo>
                    <a:lnTo>
                      <a:pt x="12644" y="1"/>
                    </a:lnTo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1" name="Google Shape;801;p30"/>
            <p:cNvGrpSpPr/>
            <p:nvPr/>
          </p:nvGrpSpPr>
          <p:grpSpPr>
            <a:xfrm>
              <a:off x="179802" y="164163"/>
              <a:ext cx="228825" cy="228825"/>
              <a:chOff x="3023950" y="3689950"/>
              <a:chExt cx="316100" cy="316100"/>
            </a:xfrm>
          </p:grpSpPr>
          <p:sp>
            <p:nvSpPr>
              <p:cNvPr id="802" name="Google Shape;802;p30"/>
              <p:cNvSpPr/>
              <p:nvPr/>
            </p:nvSpPr>
            <p:spPr>
              <a:xfrm>
                <a:off x="3069000" y="3735000"/>
                <a:ext cx="225300" cy="2253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9012" fill="none" extrusionOk="0">
                    <a:moveTo>
                      <a:pt x="9012" y="4520"/>
                    </a:moveTo>
                    <a:cubicBezTo>
                      <a:pt x="9012" y="7015"/>
                      <a:pt x="6988" y="9011"/>
                      <a:pt x="4520" y="9011"/>
                    </a:cubicBezTo>
                    <a:cubicBezTo>
                      <a:pt x="2025" y="9011"/>
                      <a:pt x="1" y="7015"/>
                      <a:pt x="1" y="4520"/>
                    </a:cubicBezTo>
                    <a:cubicBezTo>
                      <a:pt x="1" y="2025"/>
                      <a:pt x="2025" y="1"/>
                      <a:pt x="4520" y="1"/>
                    </a:cubicBezTo>
                    <a:cubicBezTo>
                      <a:pt x="6988" y="1"/>
                      <a:pt x="9012" y="2025"/>
                      <a:pt x="9012" y="4520"/>
                    </a:cubicBezTo>
                    <a:close/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30"/>
              <p:cNvSpPr/>
              <p:nvPr/>
            </p:nvSpPr>
            <p:spPr>
              <a:xfrm>
                <a:off x="3182000" y="3689950"/>
                <a:ext cx="25" cy="316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644" fill="none" extrusionOk="0">
                    <a:moveTo>
                      <a:pt x="0" y="0"/>
                    </a:moveTo>
                    <a:lnTo>
                      <a:pt x="0" y="12643"/>
                    </a:lnTo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30"/>
              <p:cNvSpPr/>
              <p:nvPr/>
            </p:nvSpPr>
            <p:spPr>
              <a:xfrm>
                <a:off x="3023950" y="3847975"/>
                <a:ext cx="3161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644" h="1" fill="none" extrusionOk="0">
                    <a:moveTo>
                      <a:pt x="1" y="1"/>
                    </a:moveTo>
                    <a:lnTo>
                      <a:pt x="12644" y="1"/>
                    </a:lnTo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5" name="Google Shape;805;p30"/>
            <p:cNvGrpSpPr/>
            <p:nvPr/>
          </p:nvGrpSpPr>
          <p:grpSpPr>
            <a:xfrm>
              <a:off x="179802" y="4717140"/>
              <a:ext cx="228825" cy="228856"/>
              <a:chOff x="3023950" y="3689950"/>
              <a:chExt cx="316100" cy="316100"/>
            </a:xfrm>
          </p:grpSpPr>
          <p:sp>
            <p:nvSpPr>
              <p:cNvPr id="806" name="Google Shape;806;p30"/>
              <p:cNvSpPr/>
              <p:nvPr/>
            </p:nvSpPr>
            <p:spPr>
              <a:xfrm>
                <a:off x="3069000" y="3735000"/>
                <a:ext cx="225300" cy="2253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9012" fill="none" extrusionOk="0">
                    <a:moveTo>
                      <a:pt x="9012" y="4520"/>
                    </a:moveTo>
                    <a:cubicBezTo>
                      <a:pt x="9012" y="7015"/>
                      <a:pt x="6988" y="9011"/>
                      <a:pt x="4520" y="9011"/>
                    </a:cubicBezTo>
                    <a:cubicBezTo>
                      <a:pt x="2025" y="9011"/>
                      <a:pt x="1" y="7015"/>
                      <a:pt x="1" y="4520"/>
                    </a:cubicBezTo>
                    <a:cubicBezTo>
                      <a:pt x="1" y="2025"/>
                      <a:pt x="2025" y="1"/>
                      <a:pt x="4520" y="1"/>
                    </a:cubicBezTo>
                    <a:cubicBezTo>
                      <a:pt x="6988" y="1"/>
                      <a:pt x="9012" y="2025"/>
                      <a:pt x="9012" y="4520"/>
                    </a:cubicBezTo>
                    <a:close/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0"/>
              <p:cNvSpPr/>
              <p:nvPr/>
            </p:nvSpPr>
            <p:spPr>
              <a:xfrm>
                <a:off x="3182000" y="3689950"/>
                <a:ext cx="25" cy="316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644" fill="none" extrusionOk="0">
                    <a:moveTo>
                      <a:pt x="0" y="0"/>
                    </a:moveTo>
                    <a:lnTo>
                      <a:pt x="0" y="12643"/>
                    </a:lnTo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0"/>
              <p:cNvSpPr/>
              <p:nvPr/>
            </p:nvSpPr>
            <p:spPr>
              <a:xfrm>
                <a:off x="3023950" y="3847975"/>
                <a:ext cx="3161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644" h="1" fill="none" extrusionOk="0">
                    <a:moveTo>
                      <a:pt x="1" y="1"/>
                    </a:moveTo>
                    <a:lnTo>
                      <a:pt x="12644" y="1"/>
                    </a:lnTo>
                  </a:path>
                </a:pathLst>
              </a:custGeom>
              <a:noFill/>
              <a:ln w="9000" cap="flat" cmpd="sng">
                <a:solidFill>
                  <a:schemeClr val="lt1"/>
                </a:solidFill>
                <a:prstDash val="solid"/>
                <a:miter lim="277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9" name="Google Shape;809;p30"/>
          <p:cNvGrpSpPr/>
          <p:nvPr/>
        </p:nvGrpSpPr>
        <p:grpSpPr>
          <a:xfrm>
            <a:off x="4672726" y="1652797"/>
            <a:ext cx="4108323" cy="3132999"/>
            <a:chOff x="5614975" y="2571738"/>
            <a:chExt cx="2725075" cy="2078413"/>
          </a:xfrm>
        </p:grpSpPr>
        <p:grpSp>
          <p:nvGrpSpPr>
            <p:cNvPr id="810" name="Google Shape;810;p30"/>
            <p:cNvGrpSpPr/>
            <p:nvPr/>
          </p:nvGrpSpPr>
          <p:grpSpPr>
            <a:xfrm>
              <a:off x="8301900" y="2571738"/>
              <a:ext cx="38150" cy="1997125"/>
              <a:chOff x="8301900" y="2571738"/>
              <a:chExt cx="38150" cy="1997125"/>
            </a:xfrm>
          </p:grpSpPr>
          <p:sp>
            <p:nvSpPr>
              <p:cNvPr id="811" name="Google Shape;811;p30"/>
              <p:cNvSpPr/>
              <p:nvPr/>
            </p:nvSpPr>
            <p:spPr>
              <a:xfrm>
                <a:off x="8305713" y="2571738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112"/>
                    </a:moveTo>
                    <a:cubicBezTo>
                      <a:pt x="416" y="112"/>
                      <a:pt x="472" y="112"/>
                      <a:pt x="500" y="167"/>
                    </a:cubicBezTo>
                    <a:cubicBezTo>
                      <a:pt x="527" y="223"/>
                      <a:pt x="555" y="278"/>
                      <a:pt x="555" y="361"/>
                    </a:cubicBezTo>
                    <a:cubicBezTo>
                      <a:pt x="555" y="389"/>
                      <a:pt x="555" y="417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66"/>
                      <a:pt x="527" y="722"/>
                      <a:pt x="500" y="777"/>
                    </a:cubicBezTo>
                    <a:cubicBezTo>
                      <a:pt x="472" y="805"/>
                      <a:pt x="416" y="833"/>
                      <a:pt x="333" y="833"/>
                    </a:cubicBezTo>
                    <a:cubicBezTo>
                      <a:pt x="278" y="833"/>
                      <a:pt x="222" y="805"/>
                      <a:pt x="195" y="777"/>
                    </a:cubicBezTo>
                    <a:cubicBezTo>
                      <a:pt x="167" y="722"/>
                      <a:pt x="139" y="666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3"/>
                      <a:pt x="195" y="167"/>
                    </a:cubicBezTo>
                    <a:cubicBezTo>
                      <a:pt x="222" y="112"/>
                      <a:pt x="278" y="112"/>
                      <a:pt x="333" y="112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29"/>
                      <a:pt x="111" y="84"/>
                    </a:cubicBezTo>
                    <a:cubicBezTo>
                      <a:pt x="56" y="167"/>
                      <a:pt x="28" y="250"/>
                      <a:pt x="28" y="361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3"/>
                    </a:cubicBezTo>
                    <a:cubicBezTo>
                      <a:pt x="139" y="916"/>
                      <a:pt x="222" y="944"/>
                      <a:pt x="333" y="944"/>
                    </a:cubicBezTo>
                    <a:cubicBezTo>
                      <a:pt x="472" y="944"/>
                      <a:pt x="555" y="916"/>
                      <a:pt x="583" y="833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8"/>
                      <a:pt x="694" y="472"/>
                    </a:cubicBezTo>
                    <a:cubicBezTo>
                      <a:pt x="694" y="417"/>
                      <a:pt x="666" y="389"/>
                      <a:pt x="666" y="361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9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0"/>
              <p:cNvSpPr/>
              <p:nvPr/>
            </p:nvSpPr>
            <p:spPr>
              <a:xfrm>
                <a:off x="8302600" y="2966313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84"/>
                    </a:moveTo>
                    <a:cubicBezTo>
                      <a:pt x="416" y="84"/>
                      <a:pt x="472" y="111"/>
                      <a:pt x="500" y="167"/>
                    </a:cubicBezTo>
                    <a:cubicBezTo>
                      <a:pt x="527" y="222"/>
                      <a:pt x="555" y="278"/>
                      <a:pt x="555" y="361"/>
                    </a:cubicBezTo>
                    <a:cubicBezTo>
                      <a:pt x="555" y="389"/>
                      <a:pt x="555" y="416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38"/>
                      <a:pt x="527" y="721"/>
                      <a:pt x="500" y="749"/>
                    </a:cubicBezTo>
                    <a:cubicBezTo>
                      <a:pt x="472" y="805"/>
                      <a:pt x="416" y="832"/>
                      <a:pt x="333" y="832"/>
                    </a:cubicBezTo>
                    <a:cubicBezTo>
                      <a:pt x="278" y="832"/>
                      <a:pt x="222" y="805"/>
                      <a:pt x="195" y="749"/>
                    </a:cubicBezTo>
                    <a:cubicBezTo>
                      <a:pt x="167" y="721"/>
                      <a:pt x="139" y="638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2"/>
                      <a:pt x="195" y="167"/>
                    </a:cubicBezTo>
                    <a:cubicBezTo>
                      <a:pt x="222" y="111"/>
                      <a:pt x="278" y="84"/>
                      <a:pt x="333" y="84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28"/>
                      <a:pt x="111" y="84"/>
                    </a:cubicBezTo>
                    <a:cubicBezTo>
                      <a:pt x="56" y="167"/>
                      <a:pt x="28" y="250"/>
                      <a:pt x="28" y="333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2"/>
                    </a:cubicBezTo>
                    <a:cubicBezTo>
                      <a:pt x="139" y="915"/>
                      <a:pt x="222" y="943"/>
                      <a:pt x="333" y="943"/>
                    </a:cubicBezTo>
                    <a:cubicBezTo>
                      <a:pt x="472" y="943"/>
                      <a:pt x="555" y="915"/>
                      <a:pt x="583" y="832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7"/>
                      <a:pt x="694" y="472"/>
                    </a:cubicBezTo>
                    <a:cubicBezTo>
                      <a:pt x="694" y="416"/>
                      <a:pt x="666" y="361"/>
                      <a:pt x="666" y="333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8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0"/>
              <p:cNvSpPr/>
              <p:nvPr/>
            </p:nvSpPr>
            <p:spPr>
              <a:xfrm>
                <a:off x="8302250" y="3360888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84"/>
                    </a:moveTo>
                    <a:cubicBezTo>
                      <a:pt x="416" y="84"/>
                      <a:pt x="472" y="112"/>
                      <a:pt x="500" y="167"/>
                    </a:cubicBezTo>
                    <a:cubicBezTo>
                      <a:pt x="527" y="223"/>
                      <a:pt x="555" y="278"/>
                      <a:pt x="555" y="361"/>
                    </a:cubicBezTo>
                    <a:cubicBezTo>
                      <a:pt x="555" y="389"/>
                      <a:pt x="555" y="417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38"/>
                      <a:pt x="527" y="722"/>
                      <a:pt x="500" y="749"/>
                    </a:cubicBezTo>
                    <a:cubicBezTo>
                      <a:pt x="472" y="805"/>
                      <a:pt x="416" y="833"/>
                      <a:pt x="333" y="833"/>
                    </a:cubicBezTo>
                    <a:cubicBezTo>
                      <a:pt x="278" y="833"/>
                      <a:pt x="222" y="805"/>
                      <a:pt x="195" y="749"/>
                    </a:cubicBezTo>
                    <a:cubicBezTo>
                      <a:pt x="167" y="722"/>
                      <a:pt x="139" y="638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3"/>
                      <a:pt x="195" y="167"/>
                    </a:cubicBezTo>
                    <a:cubicBezTo>
                      <a:pt x="222" y="112"/>
                      <a:pt x="278" y="84"/>
                      <a:pt x="333" y="84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29"/>
                      <a:pt x="111" y="84"/>
                    </a:cubicBezTo>
                    <a:cubicBezTo>
                      <a:pt x="56" y="167"/>
                      <a:pt x="28" y="250"/>
                      <a:pt x="28" y="334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3"/>
                    </a:cubicBezTo>
                    <a:cubicBezTo>
                      <a:pt x="139" y="916"/>
                      <a:pt x="222" y="943"/>
                      <a:pt x="333" y="943"/>
                    </a:cubicBezTo>
                    <a:cubicBezTo>
                      <a:pt x="472" y="943"/>
                      <a:pt x="555" y="916"/>
                      <a:pt x="583" y="833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8"/>
                      <a:pt x="694" y="472"/>
                    </a:cubicBezTo>
                    <a:cubicBezTo>
                      <a:pt x="694" y="417"/>
                      <a:pt x="666" y="361"/>
                      <a:pt x="666" y="334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9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0"/>
              <p:cNvSpPr/>
              <p:nvPr/>
            </p:nvSpPr>
            <p:spPr>
              <a:xfrm>
                <a:off x="8301900" y="3755463"/>
                <a:ext cx="17350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3" extrusionOk="0">
                    <a:moveTo>
                      <a:pt x="333" y="83"/>
                    </a:moveTo>
                    <a:cubicBezTo>
                      <a:pt x="416" y="83"/>
                      <a:pt x="472" y="111"/>
                      <a:pt x="500" y="166"/>
                    </a:cubicBezTo>
                    <a:cubicBezTo>
                      <a:pt x="527" y="222"/>
                      <a:pt x="555" y="277"/>
                      <a:pt x="555" y="361"/>
                    </a:cubicBezTo>
                    <a:cubicBezTo>
                      <a:pt x="555" y="388"/>
                      <a:pt x="555" y="416"/>
                      <a:pt x="555" y="471"/>
                    </a:cubicBezTo>
                    <a:cubicBezTo>
                      <a:pt x="555" y="499"/>
                      <a:pt x="555" y="555"/>
                      <a:pt x="555" y="582"/>
                    </a:cubicBezTo>
                    <a:cubicBezTo>
                      <a:pt x="555" y="638"/>
                      <a:pt x="527" y="721"/>
                      <a:pt x="500" y="749"/>
                    </a:cubicBezTo>
                    <a:cubicBezTo>
                      <a:pt x="472" y="804"/>
                      <a:pt x="416" y="832"/>
                      <a:pt x="333" y="832"/>
                    </a:cubicBezTo>
                    <a:cubicBezTo>
                      <a:pt x="278" y="832"/>
                      <a:pt x="222" y="804"/>
                      <a:pt x="195" y="749"/>
                    </a:cubicBezTo>
                    <a:cubicBezTo>
                      <a:pt x="167" y="721"/>
                      <a:pt x="139" y="638"/>
                      <a:pt x="139" y="582"/>
                    </a:cubicBezTo>
                    <a:lnTo>
                      <a:pt x="139" y="471"/>
                    </a:lnTo>
                    <a:lnTo>
                      <a:pt x="139" y="361"/>
                    </a:lnTo>
                    <a:cubicBezTo>
                      <a:pt x="139" y="277"/>
                      <a:pt x="167" y="222"/>
                      <a:pt x="195" y="166"/>
                    </a:cubicBezTo>
                    <a:cubicBezTo>
                      <a:pt x="222" y="111"/>
                      <a:pt x="278" y="83"/>
                      <a:pt x="333" y="83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28"/>
                      <a:pt x="111" y="83"/>
                    </a:cubicBezTo>
                    <a:cubicBezTo>
                      <a:pt x="56" y="166"/>
                      <a:pt x="28" y="250"/>
                      <a:pt x="28" y="333"/>
                    </a:cubicBezTo>
                    <a:lnTo>
                      <a:pt x="0" y="471"/>
                    </a:lnTo>
                    <a:lnTo>
                      <a:pt x="28" y="582"/>
                    </a:lnTo>
                    <a:cubicBezTo>
                      <a:pt x="28" y="693"/>
                      <a:pt x="56" y="776"/>
                      <a:pt x="111" y="832"/>
                    </a:cubicBezTo>
                    <a:cubicBezTo>
                      <a:pt x="139" y="915"/>
                      <a:pt x="222" y="943"/>
                      <a:pt x="333" y="943"/>
                    </a:cubicBezTo>
                    <a:cubicBezTo>
                      <a:pt x="472" y="943"/>
                      <a:pt x="555" y="915"/>
                      <a:pt x="583" y="832"/>
                    </a:cubicBezTo>
                    <a:cubicBezTo>
                      <a:pt x="638" y="776"/>
                      <a:pt x="666" y="693"/>
                      <a:pt x="666" y="582"/>
                    </a:cubicBezTo>
                    <a:cubicBezTo>
                      <a:pt x="666" y="555"/>
                      <a:pt x="694" y="527"/>
                      <a:pt x="694" y="471"/>
                    </a:cubicBezTo>
                    <a:cubicBezTo>
                      <a:pt x="694" y="416"/>
                      <a:pt x="666" y="361"/>
                      <a:pt x="666" y="333"/>
                    </a:cubicBezTo>
                    <a:cubicBezTo>
                      <a:pt x="666" y="250"/>
                      <a:pt x="638" y="166"/>
                      <a:pt x="583" y="83"/>
                    </a:cubicBezTo>
                    <a:cubicBezTo>
                      <a:pt x="555" y="28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0"/>
              <p:cNvSpPr/>
              <p:nvPr/>
            </p:nvSpPr>
            <p:spPr>
              <a:xfrm>
                <a:off x="8302600" y="4150013"/>
                <a:ext cx="17350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71" extrusionOk="0">
                    <a:moveTo>
                      <a:pt x="333" y="111"/>
                    </a:moveTo>
                    <a:cubicBezTo>
                      <a:pt x="416" y="111"/>
                      <a:pt x="472" y="139"/>
                      <a:pt x="500" y="194"/>
                    </a:cubicBezTo>
                    <a:cubicBezTo>
                      <a:pt x="527" y="222"/>
                      <a:pt x="555" y="305"/>
                      <a:pt x="555" y="388"/>
                    </a:cubicBezTo>
                    <a:cubicBezTo>
                      <a:pt x="555" y="388"/>
                      <a:pt x="555" y="444"/>
                      <a:pt x="555" y="471"/>
                    </a:cubicBezTo>
                    <a:cubicBezTo>
                      <a:pt x="555" y="527"/>
                      <a:pt x="555" y="582"/>
                      <a:pt x="555" y="582"/>
                    </a:cubicBezTo>
                    <a:cubicBezTo>
                      <a:pt x="555" y="665"/>
                      <a:pt x="527" y="749"/>
                      <a:pt x="500" y="776"/>
                    </a:cubicBezTo>
                    <a:cubicBezTo>
                      <a:pt x="472" y="832"/>
                      <a:pt x="416" y="860"/>
                      <a:pt x="333" y="860"/>
                    </a:cubicBezTo>
                    <a:cubicBezTo>
                      <a:pt x="278" y="860"/>
                      <a:pt x="222" y="832"/>
                      <a:pt x="195" y="776"/>
                    </a:cubicBezTo>
                    <a:cubicBezTo>
                      <a:pt x="167" y="749"/>
                      <a:pt x="139" y="665"/>
                      <a:pt x="139" y="582"/>
                    </a:cubicBezTo>
                    <a:lnTo>
                      <a:pt x="139" y="471"/>
                    </a:lnTo>
                    <a:lnTo>
                      <a:pt x="139" y="388"/>
                    </a:lnTo>
                    <a:cubicBezTo>
                      <a:pt x="139" y="305"/>
                      <a:pt x="167" y="222"/>
                      <a:pt x="195" y="194"/>
                    </a:cubicBezTo>
                    <a:cubicBezTo>
                      <a:pt x="222" y="139"/>
                      <a:pt x="278" y="111"/>
                      <a:pt x="333" y="111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55"/>
                      <a:pt x="111" y="111"/>
                    </a:cubicBezTo>
                    <a:cubicBezTo>
                      <a:pt x="56" y="166"/>
                      <a:pt x="28" y="277"/>
                      <a:pt x="28" y="360"/>
                    </a:cubicBezTo>
                    <a:lnTo>
                      <a:pt x="0" y="499"/>
                    </a:lnTo>
                    <a:lnTo>
                      <a:pt x="28" y="610"/>
                    </a:lnTo>
                    <a:cubicBezTo>
                      <a:pt x="28" y="721"/>
                      <a:pt x="56" y="804"/>
                      <a:pt x="111" y="860"/>
                    </a:cubicBezTo>
                    <a:cubicBezTo>
                      <a:pt x="139" y="915"/>
                      <a:pt x="222" y="970"/>
                      <a:pt x="333" y="970"/>
                    </a:cubicBezTo>
                    <a:cubicBezTo>
                      <a:pt x="472" y="970"/>
                      <a:pt x="555" y="915"/>
                      <a:pt x="583" y="860"/>
                    </a:cubicBezTo>
                    <a:cubicBezTo>
                      <a:pt x="638" y="804"/>
                      <a:pt x="666" y="721"/>
                      <a:pt x="666" y="610"/>
                    </a:cubicBezTo>
                    <a:cubicBezTo>
                      <a:pt x="666" y="582"/>
                      <a:pt x="694" y="527"/>
                      <a:pt x="694" y="499"/>
                    </a:cubicBezTo>
                    <a:cubicBezTo>
                      <a:pt x="694" y="444"/>
                      <a:pt x="666" y="388"/>
                      <a:pt x="666" y="360"/>
                    </a:cubicBezTo>
                    <a:cubicBezTo>
                      <a:pt x="666" y="277"/>
                      <a:pt x="638" y="166"/>
                      <a:pt x="583" y="111"/>
                    </a:cubicBezTo>
                    <a:cubicBezTo>
                      <a:pt x="555" y="55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0"/>
              <p:cNvSpPr/>
              <p:nvPr/>
            </p:nvSpPr>
            <p:spPr>
              <a:xfrm>
                <a:off x="8301900" y="4545263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112"/>
                    </a:moveTo>
                    <a:cubicBezTo>
                      <a:pt x="416" y="112"/>
                      <a:pt x="472" y="139"/>
                      <a:pt x="500" y="195"/>
                    </a:cubicBezTo>
                    <a:cubicBezTo>
                      <a:pt x="527" y="222"/>
                      <a:pt x="555" y="306"/>
                      <a:pt x="555" y="361"/>
                    </a:cubicBezTo>
                    <a:cubicBezTo>
                      <a:pt x="555" y="389"/>
                      <a:pt x="555" y="444"/>
                      <a:pt x="555" y="472"/>
                    </a:cubicBezTo>
                    <a:cubicBezTo>
                      <a:pt x="555" y="527"/>
                      <a:pt x="555" y="555"/>
                      <a:pt x="555" y="583"/>
                    </a:cubicBezTo>
                    <a:cubicBezTo>
                      <a:pt x="555" y="666"/>
                      <a:pt x="527" y="749"/>
                      <a:pt x="500" y="777"/>
                    </a:cubicBezTo>
                    <a:cubicBezTo>
                      <a:pt x="472" y="832"/>
                      <a:pt x="416" y="860"/>
                      <a:pt x="333" y="860"/>
                    </a:cubicBezTo>
                    <a:cubicBezTo>
                      <a:pt x="278" y="860"/>
                      <a:pt x="222" y="832"/>
                      <a:pt x="195" y="777"/>
                    </a:cubicBezTo>
                    <a:cubicBezTo>
                      <a:pt x="167" y="749"/>
                      <a:pt x="139" y="666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306"/>
                      <a:pt x="167" y="222"/>
                      <a:pt x="195" y="195"/>
                    </a:cubicBezTo>
                    <a:cubicBezTo>
                      <a:pt x="222" y="139"/>
                      <a:pt x="278" y="112"/>
                      <a:pt x="333" y="112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56"/>
                      <a:pt x="111" y="112"/>
                    </a:cubicBezTo>
                    <a:cubicBezTo>
                      <a:pt x="56" y="167"/>
                      <a:pt x="28" y="250"/>
                      <a:pt x="28" y="361"/>
                    </a:cubicBezTo>
                    <a:lnTo>
                      <a:pt x="0" y="472"/>
                    </a:lnTo>
                    <a:lnTo>
                      <a:pt x="28" y="611"/>
                    </a:lnTo>
                    <a:cubicBezTo>
                      <a:pt x="28" y="694"/>
                      <a:pt x="56" y="805"/>
                      <a:pt x="111" y="860"/>
                    </a:cubicBezTo>
                    <a:cubicBezTo>
                      <a:pt x="139" y="916"/>
                      <a:pt x="222" y="943"/>
                      <a:pt x="333" y="943"/>
                    </a:cubicBezTo>
                    <a:cubicBezTo>
                      <a:pt x="472" y="943"/>
                      <a:pt x="555" y="916"/>
                      <a:pt x="583" y="860"/>
                    </a:cubicBezTo>
                    <a:cubicBezTo>
                      <a:pt x="638" y="805"/>
                      <a:pt x="666" y="694"/>
                      <a:pt x="666" y="611"/>
                    </a:cubicBezTo>
                    <a:cubicBezTo>
                      <a:pt x="666" y="583"/>
                      <a:pt x="694" y="527"/>
                      <a:pt x="694" y="472"/>
                    </a:cubicBezTo>
                    <a:cubicBezTo>
                      <a:pt x="694" y="444"/>
                      <a:pt x="666" y="389"/>
                      <a:pt x="666" y="361"/>
                    </a:cubicBezTo>
                    <a:cubicBezTo>
                      <a:pt x="666" y="250"/>
                      <a:pt x="638" y="167"/>
                      <a:pt x="583" y="112"/>
                    </a:cubicBezTo>
                    <a:cubicBezTo>
                      <a:pt x="555" y="56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0"/>
              <p:cNvSpPr/>
              <p:nvPr/>
            </p:nvSpPr>
            <p:spPr>
              <a:xfrm>
                <a:off x="8325813" y="2571738"/>
                <a:ext cx="104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916" extrusionOk="0">
                    <a:moveTo>
                      <a:pt x="333" y="1"/>
                    </a:moveTo>
                    <a:cubicBezTo>
                      <a:pt x="306" y="1"/>
                      <a:pt x="306" y="1"/>
                      <a:pt x="278" y="29"/>
                    </a:cubicBezTo>
                    <a:lnTo>
                      <a:pt x="1" y="250"/>
                    </a:lnTo>
                    <a:cubicBezTo>
                      <a:pt x="1" y="278"/>
                      <a:pt x="1" y="278"/>
                      <a:pt x="1" y="278"/>
                    </a:cubicBezTo>
                    <a:lnTo>
                      <a:pt x="28" y="306"/>
                    </a:lnTo>
                    <a:cubicBezTo>
                      <a:pt x="28" y="334"/>
                      <a:pt x="56" y="334"/>
                      <a:pt x="56" y="334"/>
                    </a:cubicBezTo>
                    <a:lnTo>
                      <a:pt x="84" y="334"/>
                    </a:lnTo>
                    <a:lnTo>
                      <a:pt x="306" y="167"/>
                    </a:lnTo>
                    <a:lnTo>
                      <a:pt x="306" y="888"/>
                    </a:lnTo>
                    <a:cubicBezTo>
                      <a:pt x="306" y="916"/>
                      <a:pt x="306" y="916"/>
                      <a:pt x="306" y="916"/>
                    </a:cubicBezTo>
                    <a:lnTo>
                      <a:pt x="416" y="916"/>
                    </a:lnTo>
                    <a:cubicBezTo>
                      <a:pt x="416" y="916"/>
                      <a:pt x="416" y="916"/>
                      <a:pt x="416" y="888"/>
                    </a:cubicBezTo>
                    <a:lnTo>
                      <a:pt x="416" y="29"/>
                    </a:lnTo>
                    <a:cubicBezTo>
                      <a:pt x="389" y="1"/>
                      <a:pt x="389" y="1"/>
                      <a:pt x="3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0"/>
              <p:cNvSpPr/>
              <p:nvPr/>
            </p:nvSpPr>
            <p:spPr>
              <a:xfrm>
                <a:off x="8323400" y="2966303"/>
                <a:ext cx="159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916" extrusionOk="0">
                    <a:moveTo>
                      <a:pt x="305" y="0"/>
                    </a:moveTo>
                    <a:cubicBezTo>
                      <a:pt x="250" y="0"/>
                      <a:pt x="194" y="0"/>
                      <a:pt x="139" y="28"/>
                    </a:cubicBezTo>
                    <a:cubicBezTo>
                      <a:pt x="111" y="56"/>
                      <a:pt x="83" y="84"/>
                      <a:pt x="56" y="139"/>
                    </a:cubicBezTo>
                    <a:cubicBezTo>
                      <a:pt x="28" y="167"/>
                      <a:pt x="0" y="222"/>
                      <a:pt x="0" y="278"/>
                    </a:cubicBezTo>
                    <a:lnTo>
                      <a:pt x="28" y="278"/>
                    </a:lnTo>
                    <a:cubicBezTo>
                      <a:pt x="28" y="305"/>
                      <a:pt x="28" y="305"/>
                      <a:pt x="28" y="305"/>
                    </a:cubicBezTo>
                    <a:lnTo>
                      <a:pt x="111" y="305"/>
                    </a:lnTo>
                    <a:cubicBezTo>
                      <a:pt x="111" y="305"/>
                      <a:pt x="111" y="305"/>
                      <a:pt x="111" y="278"/>
                    </a:cubicBezTo>
                    <a:lnTo>
                      <a:pt x="139" y="278"/>
                    </a:lnTo>
                    <a:cubicBezTo>
                      <a:pt x="139" y="222"/>
                      <a:pt x="167" y="167"/>
                      <a:pt x="194" y="139"/>
                    </a:cubicBezTo>
                    <a:cubicBezTo>
                      <a:pt x="222" y="111"/>
                      <a:pt x="250" y="84"/>
                      <a:pt x="305" y="84"/>
                    </a:cubicBezTo>
                    <a:cubicBezTo>
                      <a:pt x="361" y="84"/>
                      <a:pt x="416" y="111"/>
                      <a:pt x="444" y="139"/>
                    </a:cubicBezTo>
                    <a:cubicBezTo>
                      <a:pt x="472" y="167"/>
                      <a:pt x="472" y="222"/>
                      <a:pt x="472" y="250"/>
                    </a:cubicBezTo>
                    <a:cubicBezTo>
                      <a:pt x="472" y="305"/>
                      <a:pt x="472" y="333"/>
                      <a:pt x="444" y="361"/>
                    </a:cubicBezTo>
                    <a:cubicBezTo>
                      <a:pt x="416" y="416"/>
                      <a:pt x="388" y="444"/>
                      <a:pt x="305" y="500"/>
                    </a:cubicBezTo>
                    <a:lnTo>
                      <a:pt x="28" y="805"/>
                    </a:lnTo>
                    <a:cubicBezTo>
                      <a:pt x="0" y="805"/>
                      <a:pt x="0" y="832"/>
                      <a:pt x="0" y="860"/>
                    </a:cubicBezTo>
                    <a:lnTo>
                      <a:pt x="0" y="888"/>
                    </a:lnTo>
                    <a:cubicBezTo>
                      <a:pt x="0" y="888"/>
                      <a:pt x="0" y="915"/>
                      <a:pt x="0" y="915"/>
                    </a:cubicBezTo>
                    <a:lnTo>
                      <a:pt x="610" y="915"/>
                    </a:lnTo>
                    <a:cubicBezTo>
                      <a:pt x="638" y="915"/>
                      <a:pt x="638" y="888"/>
                      <a:pt x="638" y="888"/>
                    </a:cubicBezTo>
                    <a:lnTo>
                      <a:pt x="638" y="832"/>
                    </a:lnTo>
                    <a:lnTo>
                      <a:pt x="610" y="832"/>
                    </a:lnTo>
                    <a:cubicBezTo>
                      <a:pt x="610" y="805"/>
                      <a:pt x="610" y="805"/>
                      <a:pt x="610" y="805"/>
                    </a:cubicBezTo>
                    <a:lnTo>
                      <a:pt x="194" y="805"/>
                    </a:lnTo>
                    <a:lnTo>
                      <a:pt x="444" y="555"/>
                    </a:lnTo>
                    <a:cubicBezTo>
                      <a:pt x="499" y="500"/>
                      <a:pt x="555" y="444"/>
                      <a:pt x="582" y="416"/>
                    </a:cubicBezTo>
                    <a:cubicBezTo>
                      <a:pt x="610" y="361"/>
                      <a:pt x="610" y="305"/>
                      <a:pt x="610" y="250"/>
                    </a:cubicBezTo>
                    <a:cubicBezTo>
                      <a:pt x="610" y="195"/>
                      <a:pt x="582" y="111"/>
                      <a:pt x="527" y="56"/>
                    </a:cubicBezTo>
                    <a:cubicBezTo>
                      <a:pt x="499" y="0"/>
                      <a:pt x="416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0"/>
              <p:cNvSpPr/>
              <p:nvPr/>
            </p:nvSpPr>
            <p:spPr>
              <a:xfrm>
                <a:off x="8323050" y="3360868"/>
                <a:ext cx="166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44" extrusionOk="0">
                    <a:moveTo>
                      <a:pt x="28" y="1"/>
                    </a:moveTo>
                    <a:cubicBezTo>
                      <a:pt x="28" y="29"/>
                      <a:pt x="28" y="29"/>
                      <a:pt x="28" y="29"/>
                    </a:cubicBezTo>
                    <a:lnTo>
                      <a:pt x="28" y="84"/>
                    </a:lnTo>
                    <a:cubicBezTo>
                      <a:pt x="28" y="84"/>
                      <a:pt x="28" y="84"/>
                      <a:pt x="28" y="112"/>
                    </a:cubicBezTo>
                    <a:lnTo>
                      <a:pt x="444" y="112"/>
                    </a:lnTo>
                    <a:lnTo>
                      <a:pt x="194" y="389"/>
                    </a:lnTo>
                    <a:cubicBezTo>
                      <a:pt x="194" y="417"/>
                      <a:pt x="167" y="417"/>
                      <a:pt x="167" y="417"/>
                    </a:cubicBezTo>
                    <a:lnTo>
                      <a:pt x="167" y="472"/>
                    </a:lnTo>
                    <a:lnTo>
                      <a:pt x="194" y="472"/>
                    </a:lnTo>
                    <a:cubicBezTo>
                      <a:pt x="194" y="500"/>
                      <a:pt x="194" y="500"/>
                      <a:pt x="194" y="500"/>
                    </a:cubicBezTo>
                    <a:lnTo>
                      <a:pt x="333" y="500"/>
                    </a:lnTo>
                    <a:cubicBezTo>
                      <a:pt x="472" y="500"/>
                      <a:pt x="527" y="555"/>
                      <a:pt x="527" y="666"/>
                    </a:cubicBezTo>
                    <a:cubicBezTo>
                      <a:pt x="527" y="722"/>
                      <a:pt x="499" y="749"/>
                      <a:pt x="472" y="777"/>
                    </a:cubicBezTo>
                    <a:cubicBezTo>
                      <a:pt x="444" y="805"/>
                      <a:pt x="388" y="833"/>
                      <a:pt x="333" y="833"/>
                    </a:cubicBezTo>
                    <a:cubicBezTo>
                      <a:pt x="278" y="833"/>
                      <a:pt x="222" y="833"/>
                      <a:pt x="194" y="805"/>
                    </a:cubicBezTo>
                    <a:cubicBezTo>
                      <a:pt x="139" y="777"/>
                      <a:pt x="111" y="749"/>
                      <a:pt x="111" y="694"/>
                    </a:cubicBezTo>
                    <a:cubicBezTo>
                      <a:pt x="83" y="666"/>
                      <a:pt x="83" y="666"/>
                      <a:pt x="83" y="666"/>
                    </a:cubicBezTo>
                    <a:lnTo>
                      <a:pt x="28" y="666"/>
                    </a:lnTo>
                    <a:cubicBezTo>
                      <a:pt x="0" y="666"/>
                      <a:pt x="0" y="666"/>
                      <a:pt x="0" y="694"/>
                    </a:cubicBezTo>
                    <a:cubicBezTo>
                      <a:pt x="0" y="749"/>
                      <a:pt x="0" y="777"/>
                      <a:pt x="28" y="805"/>
                    </a:cubicBezTo>
                    <a:cubicBezTo>
                      <a:pt x="56" y="860"/>
                      <a:pt x="83" y="888"/>
                      <a:pt x="139" y="916"/>
                    </a:cubicBezTo>
                    <a:cubicBezTo>
                      <a:pt x="194" y="916"/>
                      <a:pt x="250" y="943"/>
                      <a:pt x="333" y="943"/>
                    </a:cubicBezTo>
                    <a:cubicBezTo>
                      <a:pt x="388" y="943"/>
                      <a:pt x="444" y="916"/>
                      <a:pt x="499" y="916"/>
                    </a:cubicBezTo>
                    <a:cubicBezTo>
                      <a:pt x="555" y="888"/>
                      <a:pt x="582" y="860"/>
                      <a:pt x="610" y="805"/>
                    </a:cubicBezTo>
                    <a:cubicBezTo>
                      <a:pt x="638" y="777"/>
                      <a:pt x="666" y="722"/>
                      <a:pt x="666" y="666"/>
                    </a:cubicBezTo>
                    <a:cubicBezTo>
                      <a:pt x="666" y="583"/>
                      <a:pt x="638" y="500"/>
                      <a:pt x="582" y="472"/>
                    </a:cubicBezTo>
                    <a:cubicBezTo>
                      <a:pt x="527" y="417"/>
                      <a:pt x="444" y="389"/>
                      <a:pt x="361" y="389"/>
                    </a:cubicBezTo>
                    <a:lnTo>
                      <a:pt x="333" y="389"/>
                    </a:lnTo>
                    <a:lnTo>
                      <a:pt x="610" y="112"/>
                    </a:lnTo>
                    <a:cubicBezTo>
                      <a:pt x="610" y="84"/>
                      <a:pt x="610" y="84"/>
                      <a:pt x="610" y="84"/>
                    </a:cubicBezTo>
                    <a:lnTo>
                      <a:pt x="610" y="29"/>
                    </a:lnTo>
                    <a:cubicBezTo>
                      <a:pt x="610" y="29"/>
                      <a:pt x="610" y="29"/>
                      <a:pt x="6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0"/>
              <p:cNvSpPr/>
              <p:nvPr/>
            </p:nvSpPr>
            <p:spPr>
              <a:xfrm>
                <a:off x="8322000" y="3756132"/>
                <a:ext cx="180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16" extrusionOk="0">
                    <a:moveTo>
                      <a:pt x="444" y="139"/>
                    </a:moveTo>
                    <a:lnTo>
                      <a:pt x="444" y="582"/>
                    </a:lnTo>
                    <a:lnTo>
                      <a:pt x="139" y="582"/>
                    </a:lnTo>
                    <a:lnTo>
                      <a:pt x="444" y="139"/>
                    </a:lnTo>
                    <a:close/>
                    <a:moveTo>
                      <a:pt x="416" y="0"/>
                    </a:moveTo>
                    <a:cubicBezTo>
                      <a:pt x="416" y="0"/>
                      <a:pt x="416" y="28"/>
                      <a:pt x="416" y="28"/>
                    </a:cubicBezTo>
                    <a:lnTo>
                      <a:pt x="1" y="582"/>
                    </a:lnTo>
                    <a:cubicBezTo>
                      <a:pt x="1" y="582"/>
                      <a:pt x="1" y="610"/>
                      <a:pt x="1" y="610"/>
                    </a:cubicBezTo>
                    <a:lnTo>
                      <a:pt x="1" y="666"/>
                    </a:lnTo>
                    <a:cubicBezTo>
                      <a:pt x="1" y="666"/>
                      <a:pt x="1" y="693"/>
                      <a:pt x="1" y="693"/>
                    </a:cubicBezTo>
                    <a:lnTo>
                      <a:pt x="444" y="693"/>
                    </a:lnTo>
                    <a:lnTo>
                      <a:pt x="444" y="887"/>
                    </a:lnTo>
                    <a:cubicBezTo>
                      <a:pt x="444" y="887"/>
                      <a:pt x="472" y="915"/>
                      <a:pt x="472" y="915"/>
                    </a:cubicBezTo>
                    <a:lnTo>
                      <a:pt x="555" y="915"/>
                    </a:lnTo>
                    <a:cubicBezTo>
                      <a:pt x="583" y="915"/>
                      <a:pt x="583" y="887"/>
                      <a:pt x="583" y="887"/>
                    </a:cubicBezTo>
                    <a:lnTo>
                      <a:pt x="583" y="693"/>
                    </a:lnTo>
                    <a:lnTo>
                      <a:pt x="721" y="693"/>
                    </a:lnTo>
                    <a:cubicBezTo>
                      <a:pt x="721" y="693"/>
                      <a:pt x="721" y="666"/>
                      <a:pt x="721" y="666"/>
                    </a:cubicBezTo>
                    <a:lnTo>
                      <a:pt x="721" y="610"/>
                    </a:lnTo>
                    <a:cubicBezTo>
                      <a:pt x="721" y="582"/>
                      <a:pt x="694" y="582"/>
                      <a:pt x="694" y="582"/>
                    </a:cubicBezTo>
                    <a:lnTo>
                      <a:pt x="583" y="582"/>
                    </a:lnTo>
                    <a:lnTo>
                      <a:pt x="583" y="28"/>
                    </a:lnTo>
                    <a:cubicBezTo>
                      <a:pt x="583" y="28"/>
                      <a:pt x="583" y="28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0"/>
              <p:cNvSpPr/>
              <p:nvPr/>
            </p:nvSpPr>
            <p:spPr>
              <a:xfrm>
                <a:off x="8323400" y="4150698"/>
                <a:ext cx="159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944" extrusionOk="0">
                    <a:moveTo>
                      <a:pt x="111" y="1"/>
                    </a:moveTo>
                    <a:cubicBezTo>
                      <a:pt x="83" y="1"/>
                      <a:pt x="83" y="1"/>
                      <a:pt x="83" y="28"/>
                    </a:cubicBezTo>
                    <a:lnTo>
                      <a:pt x="28" y="472"/>
                    </a:lnTo>
                    <a:cubicBezTo>
                      <a:pt x="28" y="472"/>
                      <a:pt x="28" y="472"/>
                      <a:pt x="28" y="500"/>
                    </a:cubicBezTo>
                    <a:lnTo>
                      <a:pt x="139" y="500"/>
                    </a:lnTo>
                    <a:cubicBezTo>
                      <a:pt x="167" y="500"/>
                      <a:pt x="167" y="472"/>
                      <a:pt x="167" y="472"/>
                    </a:cubicBezTo>
                    <a:cubicBezTo>
                      <a:pt x="194" y="472"/>
                      <a:pt x="222" y="444"/>
                      <a:pt x="250" y="444"/>
                    </a:cubicBezTo>
                    <a:cubicBezTo>
                      <a:pt x="250" y="444"/>
                      <a:pt x="278" y="417"/>
                      <a:pt x="305" y="417"/>
                    </a:cubicBezTo>
                    <a:cubicBezTo>
                      <a:pt x="361" y="417"/>
                      <a:pt x="416" y="444"/>
                      <a:pt x="472" y="472"/>
                    </a:cubicBezTo>
                    <a:cubicBezTo>
                      <a:pt x="499" y="528"/>
                      <a:pt x="527" y="555"/>
                      <a:pt x="527" y="611"/>
                    </a:cubicBezTo>
                    <a:cubicBezTo>
                      <a:pt x="527" y="694"/>
                      <a:pt x="499" y="722"/>
                      <a:pt x="472" y="777"/>
                    </a:cubicBezTo>
                    <a:cubicBezTo>
                      <a:pt x="416" y="805"/>
                      <a:pt x="361" y="833"/>
                      <a:pt x="305" y="833"/>
                    </a:cubicBezTo>
                    <a:cubicBezTo>
                      <a:pt x="278" y="833"/>
                      <a:pt x="222" y="805"/>
                      <a:pt x="194" y="777"/>
                    </a:cubicBezTo>
                    <a:cubicBezTo>
                      <a:pt x="167" y="777"/>
                      <a:pt x="139" y="722"/>
                      <a:pt x="111" y="694"/>
                    </a:cubicBezTo>
                    <a:cubicBezTo>
                      <a:pt x="111" y="666"/>
                      <a:pt x="111" y="666"/>
                      <a:pt x="83" y="666"/>
                    </a:cubicBezTo>
                    <a:lnTo>
                      <a:pt x="0" y="666"/>
                    </a:lnTo>
                    <a:lnTo>
                      <a:pt x="0" y="694"/>
                    </a:lnTo>
                    <a:cubicBezTo>
                      <a:pt x="0" y="722"/>
                      <a:pt x="0" y="777"/>
                      <a:pt x="28" y="805"/>
                    </a:cubicBezTo>
                    <a:cubicBezTo>
                      <a:pt x="56" y="833"/>
                      <a:pt x="83" y="860"/>
                      <a:pt x="139" y="888"/>
                    </a:cubicBezTo>
                    <a:cubicBezTo>
                      <a:pt x="194" y="916"/>
                      <a:pt x="250" y="943"/>
                      <a:pt x="305" y="943"/>
                    </a:cubicBezTo>
                    <a:cubicBezTo>
                      <a:pt x="388" y="943"/>
                      <a:pt x="444" y="916"/>
                      <a:pt x="472" y="888"/>
                    </a:cubicBezTo>
                    <a:cubicBezTo>
                      <a:pt x="527" y="860"/>
                      <a:pt x="582" y="833"/>
                      <a:pt x="610" y="777"/>
                    </a:cubicBezTo>
                    <a:cubicBezTo>
                      <a:pt x="638" y="749"/>
                      <a:pt x="638" y="694"/>
                      <a:pt x="638" y="611"/>
                    </a:cubicBezTo>
                    <a:cubicBezTo>
                      <a:pt x="638" y="555"/>
                      <a:pt x="638" y="500"/>
                      <a:pt x="610" y="472"/>
                    </a:cubicBezTo>
                    <a:cubicBezTo>
                      <a:pt x="582" y="417"/>
                      <a:pt x="527" y="389"/>
                      <a:pt x="499" y="361"/>
                    </a:cubicBezTo>
                    <a:cubicBezTo>
                      <a:pt x="444" y="333"/>
                      <a:pt x="388" y="333"/>
                      <a:pt x="333" y="333"/>
                    </a:cubicBezTo>
                    <a:cubicBezTo>
                      <a:pt x="250" y="333"/>
                      <a:pt x="194" y="333"/>
                      <a:pt x="167" y="361"/>
                    </a:cubicBezTo>
                    <a:lnTo>
                      <a:pt x="194" y="112"/>
                    </a:lnTo>
                    <a:lnTo>
                      <a:pt x="582" y="112"/>
                    </a:lnTo>
                    <a:cubicBezTo>
                      <a:pt x="582" y="84"/>
                      <a:pt x="582" y="84"/>
                      <a:pt x="582" y="84"/>
                    </a:cubicBezTo>
                    <a:lnTo>
                      <a:pt x="582" y="28"/>
                    </a:lnTo>
                    <a:cubicBezTo>
                      <a:pt x="582" y="28"/>
                      <a:pt x="582" y="1"/>
                      <a:pt x="5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0"/>
              <p:cNvSpPr/>
              <p:nvPr/>
            </p:nvSpPr>
            <p:spPr>
              <a:xfrm>
                <a:off x="8322700" y="4545963"/>
                <a:ext cx="166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16" extrusionOk="0">
                    <a:moveTo>
                      <a:pt x="333" y="416"/>
                    </a:moveTo>
                    <a:cubicBezTo>
                      <a:pt x="361" y="416"/>
                      <a:pt x="416" y="416"/>
                      <a:pt x="444" y="444"/>
                    </a:cubicBezTo>
                    <a:cubicBezTo>
                      <a:pt x="472" y="444"/>
                      <a:pt x="499" y="472"/>
                      <a:pt x="527" y="499"/>
                    </a:cubicBezTo>
                    <a:cubicBezTo>
                      <a:pt x="527" y="527"/>
                      <a:pt x="555" y="583"/>
                      <a:pt x="555" y="610"/>
                    </a:cubicBezTo>
                    <a:cubicBezTo>
                      <a:pt x="555" y="666"/>
                      <a:pt x="527" y="694"/>
                      <a:pt x="527" y="721"/>
                    </a:cubicBezTo>
                    <a:cubicBezTo>
                      <a:pt x="499" y="749"/>
                      <a:pt x="472" y="777"/>
                      <a:pt x="444" y="804"/>
                    </a:cubicBezTo>
                    <a:cubicBezTo>
                      <a:pt x="416" y="804"/>
                      <a:pt x="361" y="832"/>
                      <a:pt x="333" y="832"/>
                    </a:cubicBezTo>
                    <a:cubicBezTo>
                      <a:pt x="305" y="832"/>
                      <a:pt x="250" y="804"/>
                      <a:pt x="222" y="804"/>
                    </a:cubicBezTo>
                    <a:cubicBezTo>
                      <a:pt x="194" y="777"/>
                      <a:pt x="167" y="749"/>
                      <a:pt x="139" y="721"/>
                    </a:cubicBezTo>
                    <a:cubicBezTo>
                      <a:pt x="139" y="694"/>
                      <a:pt x="111" y="666"/>
                      <a:pt x="111" y="610"/>
                    </a:cubicBezTo>
                    <a:cubicBezTo>
                      <a:pt x="111" y="583"/>
                      <a:pt x="139" y="527"/>
                      <a:pt x="139" y="499"/>
                    </a:cubicBezTo>
                    <a:cubicBezTo>
                      <a:pt x="167" y="472"/>
                      <a:pt x="194" y="444"/>
                      <a:pt x="222" y="444"/>
                    </a:cubicBezTo>
                    <a:cubicBezTo>
                      <a:pt x="250" y="416"/>
                      <a:pt x="305" y="416"/>
                      <a:pt x="333" y="416"/>
                    </a:cubicBezTo>
                    <a:close/>
                    <a:moveTo>
                      <a:pt x="333" y="0"/>
                    </a:moveTo>
                    <a:cubicBezTo>
                      <a:pt x="333" y="28"/>
                      <a:pt x="333" y="28"/>
                      <a:pt x="333" y="28"/>
                    </a:cubicBezTo>
                    <a:lnTo>
                      <a:pt x="83" y="361"/>
                    </a:lnTo>
                    <a:cubicBezTo>
                      <a:pt x="28" y="444"/>
                      <a:pt x="0" y="527"/>
                      <a:pt x="0" y="610"/>
                    </a:cubicBezTo>
                    <a:cubicBezTo>
                      <a:pt x="0" y="666"/>
                      <a:pt x="0" y="721"/>
                      <a:pt x="28" y="777"/>
                    </a:cubicBezTo>
                    <a:cubicBezTo>
                      <a:pt x="56" y="832"/>
                      <a:pt x="111" y="860"/>
                      <a:pt x="139" y="888"/>
                    </a:cubicBezTo>
                    <a:cubicBezTo>
                      <a:pt x="194" y="915"/>
                      <a:pt x="278" y="915"/>
                      <a:pt x="333" y="915"/>
                    </a:cubicBezTo>
                    <a:cubicBezTo>
                      <a:pt x="416" y="915"/>
                      <a:pt x="472" y="915"/>
                      <a:pt x="527" y="888"/>
                    </a:cubicBezTo>
                    <a:cubicBezTo>
                      <a:pt x="555" y="860"/>
                      <a:pt x="610" y="804"/>
                      <a:pt x="638" y="777"/>
                    </a:cubicBezTo>
                    <a:cubicBezTo>
                      <a:pt x="666" y="721"/>
                      <a:pt x="666" y="666"/>
                      <a:pt x="666" y="610"/>
                    </a:cubicBezTo>
                    <a:cubicBezTo>
                      <a:pt x="666" y="555"/>
                      <a:pt x="666" y="499"/>
                      <a:pt x="638" y="472"/>
                    </a:cubicBezTo>
                    <a:cubicBezTo>
                      <a:pt x="610" y="416"/>
                      <a:pt x="555" y="361"/>
                      <a:pt x="527" y="333"/>
                    </a:cubicBezTo>
                    <a:cubicBezTo>
                      <a:pt x="472" y="305"/>
                      <a:pt x="416" y="305"/>
                      <a:pt x="361" y="305"/>
                    </a:cubicBezTo>
                    <a:lnTo>
                      <a:pt x="278" y="305"/>
                    </a:lnTo>
                    <a:lnTo>
                      <a:pt x="472" y="28"/>
                    </a:lnTo>
                    <a:cubicBezTo>
                      <a:pt x="472" y="28"/>
                      <a:pt x="472" y="0"/>
                      <a:pt x="4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3" name="Google Shape;823;p30"/>
            <p:cNvGrpSpPr/>
            <p:nvPr/>
          </p:nvGrpSpPr>
          <p:grpSpPr>
            <a:xfrm>
              <a:off x="5614975" y="4609225"/>
              <a:ext cx="2597125" cy="40925"/>
              <a:chOff x="5614975" y="4609225"/>
              <a:chExt cx="2597125" cy="40925"/>
            </a:xfrm>
          </p:grpSpPr>
          <p:sp>
            <p:nvSpPr>
              <p:cNvPr id="824" name="Google Shape;824;p30"/>
              <p:cNvSpPr/>
              <p:nvPr/>
            </p:nvSpPr>
            <p:spPr>
              <a:xfrm>
                <a:off x="5614975" y="4632100"/>
                <a:ext cx="24974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1" y="139"/>
                      <a:pt x="777" y="167"/>
                      <a:pt x="832" y="194"/>
                    </a:cubicBezTo>
                    <a:cubicBezTo>
                      <a:pt x="888" y="222"/>
                      <a:pt x="915" y="277"/>
                      <a:pt x="915" y="361"/>
                    </a:cubicBezTo>
                    <a:cubicBezTo>
                      <a:pt x="915" y="416"/>
                      <a:pt x="888" y="472"/>
                      <a:pt x="832" y="527"/>
                    </a:cubicBezTo>
                    <a:cubicBezTo>
                      <a:pt x="777" y="555"/>
                      <a:pt x="721" y="582"/>
                      <a:pt x="638" y="582"/>
                    </a:cubicBezTo>
                    <a:lnTo>
                      <a:pt x="389" y="582"/>
                    </a:lnTo>
                    <a:cubicBezTo>
                      <a:pt x="306" y="582"/>
                      <a:pt x="250" y="555"/>
                      <a:pt x="195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95" y="194"/>
                    </a:cubicBezTo>
                    <a:cubicBezTo>
                      <a:pt x="250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95" y="28"/>
                      <a:pt x="111" y="83"/>
                    </a:cubicBezTo>
                    <a:cubicBezTo>
                      <a:pt x="28" y="139"/>
                      <a:pt x="1" y="222"/>
                      <a:pt x="1" y="361"/>
                    </a:cubicBezTo>
                    <a:cubicBezTo>
                      <a:pt x="1" y="472"/>
                      <a:pt x="28" y="555"/>
                      <a:pt x="111" y="610"/>
                    </a:cubicBezTo>
                    <a:cubicBezTo>
                      <a:pt x="195" y="666"/>
                      <a:pt x="278" y="721"/>
                      <a:pt x="389" y="721"/>
                    </a:cubicBezTo>
                    <a:lnTo>
                      <a:pt x="638" y="721"/>
                    </a:lnTo>
                    <a:cubicBezTo>
                      <a:pt x="749" y="693"/>
                      <a:pt x="832" y="666"/>
                      <a:pt x="915" y="610"/>
                    </a:cubicBezTo>
                    <a:cubicBezTo>
                      <a:pt x="999" y="555"/>
                      <a:pt x="1026" y="472"/>
                      <a:pt x="1026" y="361"/>
                    </a:cubicBezTo>
                    <a:cubicBezTo>
                      <a:pt x="1026" y="222"/>
                      <a:pt x="999" y="139"/>
                      <a:pt x="915" y="83"/>
                    </a:cubicBezTo>
                    <a:cubicBezTo>
                      <a:pt x="832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0"/>
              <p:cNvSpPr/>
              <p:nvPr/>
            </p:nvSpPr>
            <p:spPr>
              <a:xfrm>
                <a:off x="5615656" y="4617525"/>
                <a:ext cx="23612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971" h="445" extrusionOk="0">
                    <a:moveTo>
                      <a:pt x="0" y="1"/>
                    </a:moveTo>
                    <a:cubicBezTo>
                      <a:pt x="0" y="1"/>
                      <a:pt x="0" y="29"/>
                      <a:pt x="0" y="29"/>
                    </a:cubicBezTo>
                    <a:lnTo>
                      <a:pt x="0" y="84"/>
                    </a:lnTo>
                    <a:cubicBezTo>
                      <a:pt x="0" y="112"/>
                      <a:pt x="0" y="112"/>
                      <a:pt x="0" y="140"/>
                    </a:cubicBezTo>
                    <a:lnTo>
                      <a:pt x="250" y="445"/>
                    </a:lnTo>
                    <a:lnTo>
                      <a:pt x="278" y="445"/>
                    </a:lnTo>
                    <a:lnTo>
                      <a:pt x="333" y="417"/>
                    </a:lnTo>
                    <a:cubicBezTo>
                      <a:pt x="333" y="417"/>
                      <a:pt x="333" y="389"/>
                      <a:pt x="333" y="389"/>
                    </a:cubicBezTo>
                    <a:cubicBezTo>
                      <a:pt x="333" y="389"/>
                      <a:pt x="333" y="361"/>
                      <a:pt x="333" y="361"/>
                    </a:cubicBezTo>
                    <a:lnTo>
                      <a:pt x="139" y="140"/>
                    </a:lnTo>
                    <a:lnTo>
                      <a:pt x="943" y="140"/>
                    </a:lnTo>
                    <a:cubicBezTo>
                      <a:pt x="971" y="140"/>
                      <a:pt x="971" y="140"/>
                      <a:pt x="971" y="112"/>
                    </a:cubicBezTo>
                    <a:lnTo>
                      <a:pt x="971" y="29"/>
                    </a:lnTo>
                    <a:cubicBezTo>
                      <a:pt x="971" y="29"/>
                      <a:pt x="971" y="1"/>
                      <a:pt x="9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0"/>
              <p:cNvSpPr/>
              <p:nvPr/>
            </p:nvSpPr>
            <p:spPr>
              <a:xfrm>
                <a:off x="6128984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2" y="139"/>
                      <a:pt x="805" y="167"/>
                      <a:pt x="833" y="194"/>
                    </a:cubicBezTo>
                    <a:cubicBezTo>
                      <a:pt x="888" y="222"/>
                      <a:pt x="916" y="277"/>
                      <a:pt x="916" y="361"/>
                    </a:cubicBezTo>
                    <a:cubicBezTo>
                      <a:pt x="916" y="416"/>
                      <a:pt x="888" y="472"/>
                      <a:pt x="833" y="527"/>
                    </a:cubicBezTo>
                    <a:cubicBezTo>
                      <a:pt x="805" y="555"/>
                      <a:pt x="722" y="582"/>
                      <a:pt x="638" y="582"/>
                    </a:cubicBezTo>
                    <a:lnTo>
                      <a:pt x="417" y="582"/>
                    </a:lnTo>
                    <a:cubicBezTo>
                      <a:pt x="306" y="582"/>
                      <a:pt x="250" y="555"/>
                      <a:pt x="195" y="527"/>
                    </a:cubicBezTo>
                    <a:cubicBezTo>
                      <a:pt x="139" y="472"/>
                      <a:pt x="139" y="416"/>
                      <a:pt x="139" y="361"/>
                    </a:cubicBezTo>
                    <a:cubicBezTo>
                      <a:pt x="139" y="277"/>
                      <a:pt x="139" y="222"/>
                      <a:pt x="195" y="194"/>
                    </a:cubicBezTo>
                    <a:cubicBezTo>
                      <a:pt x="250" y="167"/>
                      <a:pt x="306" y="139"/>
                      <a:pt x="417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95" y="28"/>
                      <a:pt x="112" y="83"/>
                    </a:cubicBezTo>
                    <a:cubicBezTo>
                      <a:pt x="56" y="139"/>
                      <a:pt x="1" y="222"/>
                      <a:pt x="1" y="361"/>
                    </a:cubicBezTo>
                    <a:cubicBezTo>
                      <a:pt x="1" y="472"/>
                      <a:pt x="56" y="555"/>
                      <a:pt x="112" y="610"/>
                    </a:cubicBezTo>
                    <a:cubicBezTo>
                      <a:pt x="195" y="666"/>
                      <a:pt x="278" y="721"/>
                      <a:pt x="389" y="721"/>
                    </a:cubicBezTo>
                    <a:lnTo>
                      <a:pt x="638" y="721"/>
                    </a:lnTo>
                    <a:cubicBezTo>
                      <a:pt x="749" y="693"/>
                      <a:pt x="860" y="666"/>
                      <a:pt x="916" y="610"/>
                    </a:cubicBezTo>
                    <a:cubicBezTo>
                      <a:pt x="999" y="555"/>
                      <a:pt x="1027" y="472"/>
                      <a:pt x="1027" y="361"/>
                    </a:cubicBezTo>
                    <a:cubicBezTo>
                      <a:pt x="1027" y="222"/>
                      <a:pt x="999" y="139"/>
                      <a:pt x="916" y="83"/>
                    </a:cubicBezTo>
                    <a:cubicBezTo>
                      <a:pt x="860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0"/>
              <p:cNvSpPr/>
              <p:nvPr/>
            </p:nvSpPr>
            <p:spPr>
              <a:xfrm>
                <a:off x="6128575" y="4611300"/>
                <a:ext cx="256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694" extrusionOk="0">
                    <a:moveTo>
                      <a:pt x="943" y="1"/>
                    </a:moveTo>
                    <a:cubicBezTo>
                      <a:pt x="916" y="1"/>
                      <a:pt x="916" y="28"/>
                      <a:pt x="916" y="28"/>
                    </a:cubicBezTo>
                    <a:cubicBezTo>
                      <a:pt x="888" y="28"/>
                      <a:pt x="888" y="28"/>
                      <a:pt x="888" y="56"/>
                    </a:cubicBezTo>
                    <a:lnTo>
                      <a:pt x="888" y="500"/>
                    </a:lnTo>
                    <a:lnTo>
                      <a:pt x="611" y="222"/>
                    </a:lnTo>
                    <a:cubicBezTo>
                      <a:pt x="555" y="139"/>
                      <a:pt x="500" y="112"/>
                      <a:pt x="472" y="84"/>
                    </a:cubicBezTo>
                    <a:cubicBezTo>
                      <a:pt x="417" y="56"/>
                      <a:pt x="361" y="28"/>
                      <a:pt x="306" y="28"/>
                    </a:cubicBezTo>
                    <a:cubicBezTo>
                      <a:pt x="223" y="28"/>
                      <a:pt x="139" y="56"/>
                      <a:pt x="84" y="112"/>
                    </a:cubicBezTo>
                    <a:cubicBezTo>
                      <a:pt x="29" y="167"/>
                      <a:pt x="1" y="250"/>
                      <a:pt x="1" y="361"/>
                    </a:cubicBezTo>
                    <a:cubicBezTo>
                      <a:pt x="1" y="417"/>
                      <a:pt x="29" y="472"/>
                      <a:pt x="56" y="527"/>
                    </a:cubicBezTo>
                    <a:cubicBezTo>
                      <a:pt x="84" y="583"/>
                      <a:pt x="112" y="611"/>
                      <a:pt x="167" y="638"/>
                    </a:cubicBezTo>
                    <a:cubicBezTo>
                      <a:pt x="223" y="666"/>
                      <a:pt x="278" y="666"/>
                      <a:pt x="306" y="694"/>
                    </a:cubicBezTo>
                    <a:cubicBezTo>
                      <a:pt x="333" y="694"/>
                      <a:pt x="333" y="666"/>
                      <a:pt x="333" y="666"/>
                    </a:cubicBezTo>
                    <a:cubicBezTo>
                      <a:pt x="333" y="666"/>
                      <a:pt x="333" y="666"/>
                      <a:pt x="333" y="638"/>
                    </a:cubicBezTo>
                    <a:lnTo>
                      <a:pt x="333" y="583"/>
                    </a:lnTo>
                    <a:cubicBezTo>
                      <a:pt x="333" y="583"/>
                      <a:pt x="333" y="555"/>
                      <a:pt x="333" y="555"/>
                    </a:cubicBezTo>
                    <a:lnTo>
                      <a:pt x="306" y="555"/>
                    </a:lnTo>
                    <a:cubicBezTo>
                      <a:pt x="250" y="527"/>
                      <a:pt x="223" y="527"/>
                      <a:pt x="167" y="472"/>
                    </a:cubicBezTo>
                    <a:cubicBezTo>
                      <a:pt x="139" y="444"/>
                      <a:pt x="139" y="417"/>
                      <a:pt x="139" y="361"/>
                    </a:cubicBezTo>
                    <a:cubicBezTo>
                      <a:pt x="139" y="306"/>
                      <a:pt x="139" y="250"/>
                      <a:pt x="167" y="222"/>
                    </a:cubicBezTo>
                    <a:cubicBezTo>
                      <a:pt x="195" y="195"/>
                      <a:pt x="250" y="167"/>
                      <a:pt x="306" y="167"/>
                    </a:cubicBezTo>
                    <a:cubicBezTo>
                      <a:pt x="361" y="167"/>
                      <a:pt x="389" y="195"/>
                      <a:pt x="417" y="195"/>
                    </a:cubicBezTo>
                    <a:cubicBezTo>
                      <a:pt x="472" y="222"/>
                      <a:pt x="500" y="278"/>
                      <a:pt x="583" y="361"/>
                    </a:cubicBezTo>
                    <a:lnTo>
                      <a:pt x="888" y="666"/>
                    </a:lnTo>
                    <a:cubicBezTo>
                      <a:pt x="888" y="694"/>
                      <a:pt x="916" y="694"/>
                      <a:pt x="943" y="694"/>
                    </a:cubicBezTo>
                    <a:lnTo>
                      <a:pt x="999" y="694"/>
                    </a:lnTo>
                    <a:cubicBezTo>
                      <a:pt x="1027" y="694"/>
                      <a:pt x="1027" y="666"/>
                      <a:pt x="1027" y="666"/>
                    </a:cubicBezTo>
                    <a:lnTo>
                      <a:pt x="1027" y="56"/>
                    </a:lnTo>
                    <a:cubicBezTo>
                      <a:pt x="1027" y="28"/>
                      <a:pt x="1027" y="28"/>
                      <a:pt x="999" y="28"/>
                    </a:cubicBezTo>
                    <a:cubicBezTo>
                      <a:pt x="999" y="28"/>
                      <a:pt x="999" y="1"/>
                      <a:pt x="9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0"/>
              <p:cNvSpPr/>
              <p:nvPr/>
            </p:nvSpPr>
            <p:spPr>
              <a:xfrm>
                <a:off x="6643694" y="4632100"/>
                <a:ext cx="249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22" extrusionOk="0">
                    <a:moveTo>
                      <a:pt x="610" y="139"/>
                    </a:moveTo>
                    <a:cubicBezTo>
                      <a:pt x="693" y="139"/>
                      <a:pt x="776" y="167"/>
                      <a:pt x="804" y="194"/>
                    </a:cubicBezTo>
                    <a:cubicBezTo>
                      <a:pt x="860" y="222"/>
                      <a:pt x="887" y="277"/>
                      <a:pt x="887" y="361"/>
                    </a:cubicBezTo>
                    <a:cubicBezTo>
                      <a:pt x="887" y="416"/>
                      <a:pt x="860" y="472"/>
                      <a:pt x="804" y="527"/>
                    </a:cubicBezTo>
                    <a:cubicBezTo>
                      <a:pt x="776" y="555"/>
                      <a:pt x="693" y="582"/>
                      <a:pt x="610" y="582"/>
                    </a:cubicBezTo>
                    <a:lnTo>
                      <a:pt x="388" y="582"/>
                    </a:lnTo>
                    <a:cubicBezTo>
                      <a:pt x="305" y="582"/>
                      <a:pt x="222" y="555"/>
                      <a:pt x="166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66" y="194"/>
                    </a:cubicBezTo>
                    <a:cubicBezTo>
                      <a:pt x="222" y="167"/>
                      <a:pt x="305" y="139"/>
                      <a:pt x="388" y="139"/>
                    </a:cubicBezTo>
                    <a:close/>
                    <a:moveTo>
                      <a:pt x="361" y="0"/>
                    </a:moveTo>
                    <a:cubicBezTo>
                      <a:pt x="250" y="0"/>
                      <a:pt x="166" y="28"/>
                      <a:pt x="83" y="83"/>
                    </a:cubicBezTo>
                    <a:cubicBezTo>
                      <a:pt x="28" y="139"/>
                      <a:pt x="0" y="222"/>
                      <a:pt x="0" y="361"/>
                    </a:cubicBezTo>
                    <a:cubicBezTo>
                      <a:pt x="0" y="472"/>
                      <a:pt x="28" y="555"/>
                      <a:pt x="83" y="610"/>
                    </a:cubicBezTo>
                    <a:cubicBezTo>
                      <a:pt x="166" y="666"/>
                      <a:pt x="250" y="721"/>
                      <a:pt x="361" y="721"/>
                    </a:cubicBezTo>
                    <a:lnTo>
                      <a:pt x="610" y="721"/>
                    </a:lnTo>
                    <a:cubicBezTo>
                      <a:pt x="721" y="693"/>
                      <a:pt x="832" y="666"/>
                      <a:pt x="887" y="610"/>
                    </a:cubicBezTo>
                    <a:cubicBezTo>
                      <a:pt x="971" y="555"/>
                      <a:pt x="998" y="472"/>
                      <a:pt x="998" y="361"/>
                    </a:cubicBezTo>
                    <a:cubicBezTo>
                      <a:pt x="998" y="222"/>
                      <a:pt x="971" y="139"/>
                      <a:pt x="887" y="83"/>
                    </a:cubicBezTo>
                    <a:cubicBezTo>
                      <a:pt x="832" y="28"/>
                      <a:pt x="721" y="0"/>
                      <a:pt x="6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0"/>
              <p:cNvSpPr/>
              <p:nvPr/>
            </p:nvSpPr>
            <p:spPr>
              <a:xfrm>
                <a:off x="6643556" y="4611300"/>
                <a:ext cx="249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694" extrusionOk="0">
                    <a:moveTo>
                      <a:pt x="693" y="1"/>
                    </a:moveTo>
                    <a:cubicBezTo>
                      <a:pt x="610" y="1"/>
                      <a:pt x="555" y="28"/>
                      <a:pt x="499" y="84"/>
                    </a:cubicBezTo>
                    <a:cubicBezTo>
                      <a:pt x="444" y="139"/>
                      <a:pt x="416" y="195"/>
                      <a:pt x="416" y="306"/>
                    </a:cubicBezTo>
                    <a:lnTo>
                      <a:pt x="416" y="333"/>
                    </a:lnTo>
                    <a:lnTo>
                      <a:pt x="111" y="56"/>
                    </a:lnTo>
                    <a:cubicBezTo>
                      <a:pt x="111" y="28"/>
                      <a:pt x="83" y="28"/>
                      <a:pt x="83" y="28"/>
                    </a:cubicBezTo>
                    <a:lnTo>
                      <a:pt x="28" y="28"/>
                    </a:lnTo>
                    <a:cubicBezTo>
                      <a:pt x="28" y="28"/>
                      <a:pt x="28" y="28"/>
                      <a:pt x="0" y="56"/>
                    </a:cubicBezTo>
                    <a:lnTo>
                      <a:pt x="0" y="638"/>
                    </a:lnTo>
                    <a:cubicBezTo>
                      <a:pt x="28" y="666"/>
                      <a:pt x="28" y="666"/>
                      <a:pt x="28" y="666"/>
                    </a:cubicBezTo>
                    <a:lnTo>
                      <a:pt x="83" y="666"/>
                    </a:lnTo>
                    <a:cubicBezTo>
                      <a:pt x="83" y="666"/>
                      <a:pt x="111" y="666"/>
                      <a:pt x="111" y="638"/>
                    </a:cubicBezTo>
                    <a:lnTo>
                      <a:pt x="111" y="195"/>
                    </a:lnTo>
                    <a:lnTo>
                      <a:pt x="416" y="472"/>
                    </a:lnTo>
                    <a:cubicBezTo>
                      <a:pt x="444" y="500"/>
                      <a:pt x="444" y="500"/>
                      <a:pt x="471" y="500"/>
                    </a:cubicBezTo>
                    <a:lnTo>
                      <a:pt x="527" y="500"/>
                    </a:lnTo>
                    <a:cubicBezTo>
                      <a:pt x="527" y="472"/>
                      <a:pt x="527" y="472"/>
                      <a:pt x="527" y="472"/>
                    </a:cubicBezTo>
                    <a:lnTo>
                      <a:pt x="527" y="333"/>
                    </a:lnTo>
                    <a:cubicBezTo>
                      <a:pt x="527" y="195"/>
                      <a:pt x="582" y="112"/>
                      <a:pt x="693" y="112"/>
                    </a:cubicBezTo>
                    <a:cubicBezTo>
                      <a:pt x="749" y="112"/>
                      <a:pt x="804" y="139"/>
                      <a:pt x="832" y="195"/>
                    </a:cubicBezTo>
                    <a:cubicBezTo>
                      <a:pt x="860" y="222"/>
                      <a:pt x="887" y="278"/>
                      <a:pt x="887" y="333"/>
                    </a:cubicBezTo>
                    <a:cubicBezTo>
                      <a:pt x="887" y="389"/>
                      <a:pt x="887" y="444"/>
                      <a:pt x="860" y="500"/>
                    </a:cubicBezTo>
                    <a:cubicBezTo>
                      <a:pt x="832" y="527"/>
                      <a:pt x="804" y="555"/>
                      <a:pt x="749" y="583"/>
                    </a:cubicBezTo>
                    <a:lnTo>
                      <a:pt x="721" y="583"/>
                    </a:lnTo>
                    <a:cubicBezTo>
                      <a:pt x="721" y="583"/>
                      <a:pt x="721" y="611"/>
                      <a:pt x="721" y="611"/>
                    </a:cubicBezTo>
                    <a:lnTo>
                      <a:pt x="721" y="666"/>
                    </a:lnTo>
                    <a:cubicBezTo>
                      <a:pt x="721" y="694"/>
                      <a:pt x="721" y="694"/>
                      <a:pt x="749" y="694"/>
                    </a:cubicBezTo>
                    <a:cubicBezTo>
                      <a:pt x="804" y="694"/>
                      <a:pt x="832" y="694"/>
                      <a:pt x="887" y="666"/>
                    </a:cubicBezTo>
                    <a:cubicBezTo>
                      <a:pt x="915" y="638"/>
                      <a:pt x="943" y="583"/>
                      <a:pt x="971" y="527"/>
                    </a:cubicBezTo>
                    <a:cubicBezTo>
                      <a:pt x="998" y="472"/>
                      <a:pt x="998" y="417"/>
                      <a:pt x="998" y="333"/>
                    </a:cubicBezTo>
                    <a:cubicBezTo>
                      <a:pt x="998" y="278"/>
                      <a:pt x="998" y="222"/>
                      <a:pt x="971" y="167"/>
                    </a:cubicBezTo>
                    <a:cubicBezTo>
                      <a:pt x="943" y="112"/>
                      <a:pt x="915" y="56"/>
                      <a:pt x="860" y="28"/>
                    </a:cubicBezTo>
                    <a:cubicBezTo>
                      <a:pt x="832" y="1"/>
                      <a:pt x="776" y="1"/>
                      <a:pt x="6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0"/>
              <p:cNvSpPr/>
              <p:nvPr/>
            </p:nvSpPr>
            <p:spPr>
              <a:xfrm>
                <a:off x="7157705" y="4632100"/>
                <a:ext cx="249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22" extrusionOk="0">
                    <a:moveTo>
                      <a:pt x="611" y="139"/>
                    </a:moveTo>
                    <a:cubicBezTo>
                      <a:pt x="694" y="139"/>
                      <a:pt x="777" y="167"/>
                      <a:pt x="833" y="194"/>
                    </a:cubicBezTo>
                    <a:cubicBezTo>
                      <a:pt x="860" y="222"/>
                      <a:pt x="888" y="277"/>
                      <a:pt x="888" y="361"/>
                    </a:cubicBezTo>
                    <a:cubicBezTo>
                      <a:pt x="888" y="416"/>
                      <a:pt x="860" y="472"/>
                      <a:pt x="833" y="527"/>
                    </a:cubicBezTo>
                    <a:cubicBezTo>
                      <a:pt x="777" y="555"/>
                      <a:pt x="694" y="582"/>
                      <a:pt x="611" y="582"/>
                    </a:cubicBezTo>
                    <a:lnTo>
                      <a:pt x="389" y="582"/>
                    </a:lnTo>
                    <a:cubicBezTo>
                      <a:pt x="306" y="582"/>
                      <a:pt x="223" y="555"/>
                      <a:pt x="167" y="527"/>
                    </a:cubicBezTo>
                    <a:cubicBezTo>
                      <a:pt x="139" y="472"/>
                      <a:pt x="112" y="416"/>
                      <a:pt x="112" y="361"/>
                    </a:cubicBezTo>
                    <a:cubicBezTo>
                      <a:pt x="112" y="277"/>
                      <a:pt x="139" y="222"/>
                      <a:pt x="167" y="194"/>
                    </a:cubicBezTo>
                    <a:cubicBezTo>
                      <a:pt x="223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50" y="0"/>
                      <a:pt x="167" y="28"/>
                      <a:pt x="112" y="83"/>
                    </a:cubicBezTo>
                    <a:cubicBezTo>
                      <a:pt x="28" y="139"/>
                      <a:pt x="1" y="222"/>
                      <a:pt x="1" y="361"/>
                    </a:cubicBezTo>
                    <a:cubicBezTo>
                      <a:pt x="1" y="472"/>
                      <a:pt x="28" y="555"/>
                      <a:pt x="112" y="610"/>
                    </a:cubicBezTo>
                    <a:cubicBezTo>
                      <a:pt x="167" y="666"/>
                      <a:pt x="250" y="721"/>
                      <a:pt x="389" y="721"/>
                    </a:cubicBezTo>
                    <a:lnTo>
                      <a:pt x="611" y="721"/>
                    </a:lnTo>
                    <a:cubicBezTo>
                      <a:pt x="749" y="693"/>
                      <a:pt x="833" y="666"/>
                      <a:pt x="916" y="610"/>
                    </a:cubicBezTo>
                    <a:cubicBezTo>
                      <a:pt x="971" y="555"/>
                      <a:pt x="999" y="472"/>
                      <a:pt x="999" y="361"/>
                    </a:cubicBezTo>
                    <a:cubicBezTo>
                      <a:pt x="999" y="222"/>
                      <a:pt x="971" y="139"/>
                      <a:pt x="916" y="83"/>
                    </a:cubicBezTo>
                    <a:cubicBezTo>
                      <a:pt x="833" y="28"/>
                      <a:pt x="749" y="0"/>
                      <a:pt x="6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0"/>
              <p:cNvSpPr/>
              <p:nvPr/>
            </p:nvSpPr>
            <p:spPr>
              <a:xfrm>
                <a:off x="7157837" y="4609225"/>
                <a:ext cx="24975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77" extrusionOk="0">
                    <a:moveTo>
                      <a:pt x="638" y="277"/>
                    </a:moveTo>
                    <a:lnTo>
                      <a:pt x="638" y="638"/>
                    </a:lnTo>
                    <a:lnTo>
                      <a:pt x="139" y="277"/>
                    </a:lnTo>
                    <a:close/>
                    <a:moveTo>
                      <a:pt x="638" y="0"/>
                    </a:moveTo>
                    <a:cubicBezTo>
                      <a:pt x="638" y="0"/>
                      <a:pt x="638" y="28"/>
                      <a:pt x="638" y="28"/>
                    </a:cubicBezTo>
                    <a:lnTo>
                      <a:pt x="638" y="167"/>
                    </a:lnTo>
                    <a:lnTo>
                      <a:pt x="1" y="167"/>
                    </a:lnTo>
                    <a:cubicBezTo>
                      <a:pt x="1" y="167"/>
                      <a:pt x="1" y="167"/>
                      <a:pt x="1" y="194"/>
                    </a:cubicBezTo>
                    <a:lnTo>
                      <a:pt x="1" y="277"/>
                    </a:lnTo>
                    <a:cubicBezTo>
                      <a:pt x="1" y="305"/>
                      <a:pt x="1" y="305"/>
                      <a:pt x="1" y="305"/>
                    </a:cubicBezTo>
                    <a:cubicBezTo>
                      <a:pt x="28" y="333"/>
                      <a:pt x="28" y="333"/>
                      <a:pt x="28" y="333"/>
                    </a:cubicBezTo>
                    <a:lnTo>
                      <a:pt x="638" y="749"/>
                    </a:lnTo>
                    <a:cubicBezTo>
                      <a:pt x="638" y="777"/>
                      <a:pt x="666" y="777"/>
                      <a:pt x="666" y="777"/>
                    </a:cubicBezTo>
                    <a:lnTo>
                      <a:pt x="749" y="777"/>
                    </a:lnTo>
                    <a:cubicBezTo>
                      <a:pt x="749" y="749"/>
                      <a:pt x="749" y="749"/>
                      <a:pt x="749" y="749"/>
                    </a:cubicBezTo>
                    <a:lnTo>
                      <a:pt x="749" y="277"/>
                    </a:lnTo>
                    <a:lnTo>
                      <a:pt x="999" y="277"/>
                    </a:lnTo>
                    <a:cubicBezTo>
                      <a:pt x="999" y="277"/>
                      <a:pt x="999" y="250"/>
                      <a:pt x="999" y="250"/>
                    </a:cubicBezTo>
                    <a:lnTo>
                      <a:pt x="999" y="194"/>
                    </a:lnTo>
                    <a:cubicBezTo>
                      <a:pt x="999" y="167"/>
                      <a:pt x="999" y="167"/>
                      <a:pt x="999" y="167"/>
                    </a:cubicBezTo>
                    <a:lnTo>
                      <a:pt x="749" y="167"/>
                    </a:lnTo>
                    <a:lnTo>
                      <a:pt x="749" y="28"/>
                    </a:lnTo>
                    <a:cubicBezTo>
                      <a:pt x="749" y="28"/>
                      <a:pt x="749" y="0"/>
                      <a:pt x="7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0"/>
              <p:cNvSpPr/>
              <p:nvPr/>
            </p:nvSpPr>
            <p:spPr>
              <a:xfrm>
                <a:off x="7671715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11" y="139"/>
                    </a:moveTo>
                    <a:cubicBezTo>
                      <a:pt x="722" y="139"/>
                      <a:pt x="777" y="167"/>
                      <a:pt x="833" y="194"/>
                    </a:cubicBezTo>
                    <a:cubicBezTo>
                      <a:pt x="888" y="222"/>
                      <a:pt x="888" y="277"/>
                      <a:pt x="888" y="361"/>
                    </a:cubicBezTo>
                    <a:cubicBezTo>
                      <a:pt x="888" y="416"/>
                      <a:pt x="888" y="472"/>
                      <a:pt x="833" y="527"/>
                    </a:cubicBezTo>
                    <a:cubicBezTo>
                      <a:pt x="777" y="555"/>
                      <a:pt x="722" y="582"/>
                      <a:pt x="611" y="582"/>
                    </a:cubicBezTo>
                    <a:lnTo>
                      <a:pt x="389" y="582"/>
                    </a:lnTo>
                    <a:cubicBezTo>
                      <a:pt x="306" y="582"/>
                      <a:pt x="223" y="555"/>
                      <a:pt x="195" y="527"/>
                    </a:cubicBezTo>
                    <a:cubicBezTo>
                      <a:pt x="140" y="472"/>
                      <a:pt x="112" y="416"/>
                      <a:pt x="112" y="361"/>
                    </a:cubicBezTo>
                    <a:cubicBezTo>
                      <a:pt x="112" y="277"/>
                      <a:pt x="140" y="222"/>
                      <a:pt x="195" y="194"/>
                    </a:cubicBezTo>
                    <a:cubicBezTo>
                      <a:pt x="223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67" y="28"/>
                      <a:pt x="112" y="83"/>
                    </a:cubicBezTo>
                    <a:cubicBezTo>
                      <a:pt x="29" y="139"/>
                      <a:pt x="1" y="222"/>
                      <a:pt x="1" y="361"/>
                    </a:cubicBezTo>
                    <a:cubicBezTo>
                      <a:pt x="1" y="472"/>
                      <a:pt x="29" y="555"/>
                      <a:pt x="112" y="610"/>
                    </a:cubicBezTo>
                    <a:cubicBezTo>
                      <a:pt x="167" y="666"/>
                      <a:pt x="278" y="721"/>
                      <a:pt x="389" y="721"/>
                    </a:cubicBezTo>
                    <a:lnTo>
                      <a:pt x="639" y="721"/>
                    </a:lnTo>
                    <a:cubicBezTo>
                      <a:pt x="750" y="693"/>
                      <a:pt x="833" y="666"/>
                      <a:pt x="916" y="610"/>
                    </a:cubicBezTo>
                    <a:cubicBezTo>
                      <a:pt x="971" y="555"/>
                      <a:pt x="1027" y="472"/>
                      <a:pt x="1027" y="361"/>
                    </a:cubicBezTo>
                    <a:cubicBezTo>
                      <a:pt x="1027" y="222"/>
                      <a:pt x="971" y="139"/>
                      <a:pt x="916" y="83"/>
                    </a:cubicBezTo>
                    <a:cubicBezTo>
                      <a:pt x="833" y="28"/>
                      <a:pt x="750" y="0"/>
                      <a:pt x="6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0"/>
              <p:cNvSpPr/>
              <p:nvPr/>
            </p:nvSpPr>
            <p:spPr>
              <a:xfrm>
                <a:off x="7672119" y="4611300"/>
                <a:ext cx="256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694" extrusionOk="0">
                    <a:moveTo>
                      <a:pt x="694" y="1"/>
                    </a:moveTo>
                    <a:cubicBezTo>
                      <a:pt x="611" y="1"/>
                      <a:pt x="555" y="1"/>
                      <a:pt x="500" y="28"/>
                    </a:cubicBezTo>
                    <a:cubicBezTo>
                      <a:pt x="472" y="84"/>
                      <a:pt x="417" y="112"/>
                      <a:pt x="417" y="167"/>
                    </a:cubicBezTo>
                    <a:cubicBezTo>
                      <a:pt x="389" y="222"/>
                      <a:pt x="361" y="278"/>
                      <a:pt x="361" y="333"/>
                    </a:cubicBezTo>
                    <a:cubicBezTo>
                      <a:pt x="361" y="417"/>
                      <a:pt x="389" y="472"/>
                      <a:pt x="417" y="527"/>
                    </a:cubicBezTo>
                    <a:lnTo>
                      <a:pt x="140" y="500"/>
                    </a:lnTo>
                    <a:lnTo>
                      <a:pt x="140" y="84"/>
                    </a:lnTo>
                    <a:cubicBezTo>
                      <a:pt x="140" y="84"/>
                      <a:pt x="140" y="84"/>
                      <a:pt x="112" y="56"/>
                    </a:cubicBezTo>
                    <a:lnTo>
                      <a:pt x="29" y="56"/>
                    </a:lnTo>
                    <a:cubicBezTo>
                      <a:pt x="29" y="56"/>
                      <a:pt x="1" y="84"/>
                      <a:pt x="1" y="84"/>
                    </a:cubicBezTo>
                    <a:lnTo>
                      <a:pt x="1" y="583"/>
                    </a:lnTo>
                    <a:cubicBezTo>
                      <a:pt x="1" y="611"/>
                      <a:pt x="29" y="611"/>
                      <a:pt x="56" y="611"/>
                    </a:cubicBezTo>
                    <a:lnTo>
                      <a:pt x="528" y="666"/>
                    </a:lnTo>
                    <a:cubicBezTo>
                      <a:pt x="528" y="666"/>
                      <a:pt x="528" y="666"/>
                      <a:pt x="528" y="638"/>
                    </a:cubicBezTo>
                    <a:cubicBezTo>
                      <a:pt x="555" y="638"/>
                      <a:pt x="555" y="638"/>
                      <a:pt x="555" y="611"/>
                    </a:cubicBezTo>
                    <a:lnTo>
                      <a:pt x="555" y="555"/>
                    </a:lnTo>
                    <a:cubicBezTo>
                      <a:pt x="555" y="555"/>
                      <a:pt x="555" y="527"/>
                      <a:pt x="555" y="527"/>
                    </a:cubicBezTo>
                    <a:cubicBezTo>
                      <a:pt x="528" y="527"/>
                      <a:pt x="528" y="500"/>
                      <a:pt x="528" y="500"/>
                    </a:cubicBezTo>
                    <a:cubicBezTo>
                      <a:pt x="500" y="472"/>
                      <a:pt x="500" y="444"/>
                      <a:pt x="500" y="444"/>
                    </a:cubicBezTo>
                    <a:cubicBezTo>
                      <a:pt x="472" y="417"/>
                      <a:pt x="472" y="389"/>
                      <a:pt x="472" y="361"/>
                    </a:cubicBezTo>
                    <a:cubicBezTo>
                      <a:pt x="472" y="278"/>
                      <a:pt x="500" y="250"/>
                      <a:pt x="528" y="195"/>
                    </a:cubicBezTo>
                    <a:cubicBezTo>
                      <a:pt x="555" y="139"/>
                      <a:pt x="611" y="139"/>
                      <a:pt x="666" y="139"/>
                    </a:cubicBezTo>
                    <a:cubicBezTo>
                      <a:pt x="750" y="139"/>
                      <a:pt x="805" y="139"/>
                      <a:pt x="833" y="195"/>
                    </a:cubicBezTo>
                    <a:cubicBezTo>
                      <a:pt x="888" y="250"/>
                      <a:pt x="888" y="278"/>
                      <a:pt x="888" y="361"/>
                    </a:cubicBezTo>
                    <a:cubicBezTo>
                      <a:pt x="888" y="417"/>
                      <a:pt x="888" y="444"/>
                      <a:pt x="860" y="500"/>
                    </a:cubicBezTo>
                    <a:cubicBezTo>
                      <a:pt x="833" y="527"/>
                      <a:pt x="805" y="555"/>
                      <a:pt x="750" y="555"/>
                    </a:cubicBezTo>
                    <a:cubicBezTo>
                      <a:pt x="722" y="583"/>
                      <a:pt x="722" y="583"/>
                      <a:pt x="722" y="611"/>
                    </a:cubicBezTo>
                    <a:lnTo>
                      <a:pt x="722" y="666"/>
                    </a:lnTo>
                    <a:cubicBezTo>
                      <a:pt x="722" y="666"/>
                      <a:pt x="722" y="694"/>
                      <a:pt x="722" y="694"/>
                    </a:cubicBezTo>
                    <a:lnTo>
                      <a:pt x="750" y="694"/>
                    </a:lnTo>
                    <a:cubicBezTo>
                      <a:pt x="805" y="694"/>
                      <a:pt x="833" y="694"/>
                      <a:pt x="888" y="666"/>
                    </a:cubicBezTo>
                    <a:cubicBezTo>
                      <a:pt x="916" y="638"/>
                      <a:pt x="944" y="583"/>
                      <a:pt x="971" y="527"/>
                    </a:cubicBezTo>
                    <a:cubicBezTo>
                      <a:pt x="999" y="500"/>
                      <a:pt x="1027" y="417"/>
                      <a:pt x="1027" y="361"/>
                    </a:cubicBezTo>
                    <a:cubicBezTo>
                      <a:pt x="1027" y="278"/>
                      <a:pt x="999" y="222"/>
                      <a:pt x="971" y="167"/>
                    </a:cubicBezTo>
                    <a:cubicBezTo>
                      <a:pt x="944" y="112"/>
                      <a:pt x="916" y="84"/>
                      <a:pt x="860" y="28"/>
                    </a:cubicBezTo>
                    <a:cubicBezTo>
                      <a:pt x="805" y="1"/>
                      <a:pt x="750" y="1"/>
                      <a:pt x="6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0"/>
              <p:cNvSpPr/>
              <p:nvPr/>
            </p:nvSpPr>
            <p:spPr>
              <a:xfrm>
                <a:off x="8186425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1" y="139"/>
                      <a:pt x="777" y="167"/>
                      <a:pt x="832" y="194"/>
                    </a:cubicBezTo>
                    <a:cubicBezTo>
                      <a:pt x="887" y="222"/>
                      <a:pt x="915" y="277"/>
                      <a:pt x="915" y="361"/>
                    </a:cubicBezTo>
                    <a:cubicBezTo>
                      <a:pt x="915" y="416"/>
                      <a:pt x="887" y="472"/>
                      <a:pt x="832" y="527"/>
                    </a:cubicBezTo>
                    <a:cubicBezTo>
                      <a:pt x="777" y="555"/>
                      <a:pt x="721" y="582"/>
                      <a:pt x="638" y="582"/>
                    </a:cubicBezTo>
                    <a:lnTo>
                      <a:pt x="388" y="582"/>
                    </a:lnTo>
                    <a:cubicBezTo>
                      <a:pt x="305" y="582"/>
                      <a:pt x="250" y="555"/>
                      <a:pt x="194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94" y="194"/>
                    </a:cubicBezTo>
                    <a:cubicBezTo>
                      <a:pt x="250" y="167"/>
                      <a:pt x="305" y="139"/>
                      <a:pt x="388" y="139"/>
                    </a:cubicBezTo>
                    <a:close/>
                    <a:moveTo>
                      <a:pt x="388" y="0"/>
                    </a:moveTo>
                    <a:cubicBezTo>
                      <a:pt x="277" y="0"/>
                      <a:pt x="194" y="28"/>
                      <a:pt x="111" y="83"/>
                    </a:cubicBezTo>
                    <a:cubicBezTo>
                      <a:pt x="28" y="139"/>
                      <a:pt x="0" y="222"/>
                      <a:pt x="0" y="361"/>
                    </a:cubicBezTo>
                    <a:cubicBezTo>
                      <a:pt x="0" y="472"/>
                      <a:pt x="28" y="555"/>
                      <a:pt x="111" y="610"/>
                    </a:cubicBezTo>
                    <a:cubicBezTo>
                      <a:pt x="194" y="666"/>
                      <a:pt x="277" y="721"/>
                      <a:pt x="388" y="721"/>
                    </a:cubicBezTo>
                    <a:lnTo>
                      <a:pt x="638" y="721"/>
                    </a:lnTo>
                    <a:cubicBezTo>
                      <a:pt x="749" y="693"/>
                      <a:pt x="832" y="666"/>
                      <a:pt x="915" y="610"/>
                    </a:cubicBezTo>
                    <a:cubicBezTo>
                      <a:pt x="998" y="555"/>
                      <a:pt x="1026" y="472"/>
                      <a:pt x="1026" y="361"/>
                    </a:cubicBezTo>
                    <a:cubicBezTo>
                      <a:pt x="1026" y="222"/>
                      <a:pt x="998" y="139"/>
                      <a:pt x="915" y="83"/>
                    </a:cubicBezTo>
                    <a:cubicBezTo>
                      <a:pt x="832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0"/>
              <p:cNvSpPr/>
              <p:nvPr/>
            </p:nvSpPr>
            <p:spPr>
              <a:xfrm>
                <a:off x="8187100" y="4610600"/>
                <a:ext cx="25000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722" extrusionOk="0">
                    <a:moveTo>
                      <a:pt x="666" y="140"/>
                    </a:moveTo>
                    <a:cubicBezTo>
                      <a:pt x="694" y="140"/>
                      <a:pt x="750" y="140"/>
                      <a:pt x="777" y="167"/>
                    </a:cubicBezTo>
                    <a:cubicBezTo>
                      <a:pt x="805" y="195"/>
                      <a:pt x="833" y="223"/>
                      <a:pt x="860" y="250"/>
                    </a:cubicBezTo>
                    <a:cubicBezTo>
                      <a:pt x="860" y="278"/>
                      <a:pt x="888" y="306"/>
                      <a:pt x="888" y="361"/>
                    </a:cubicBezTo>
                    <a:cubicBezTo>
                      <a:pt x="888" y="389"/>
                      <a:pt x="860" y="445"/>
                      <a:pt x="860" y="472"/>
                    </a:cubicBezTo>
                    <a:cubicBezTo>
                      <a:pt x="833" y="500"/>
                      <a:pt x="805" y="528"/>
                      <a:pt x="777" y="555"/>
                    </a:cubicBezTo>
                    <a:cubicBezTo>
                      <a:pt x="750" y="583"/>
                      <a:pt x="694" y="583"/>
                      <a:pt x="666" y="583"/>
                    </a:cubicBezTo>
                    <a:cubicBezTo>
                      <a:pt x="611" y="583"/>
                      <a:pt x="583" y="583"/>
                      <a:pt x="528" y="555"/>
                    </a:cubicBezTo>
                    <a:cubicBezTo>
                      <a:pt x="500" y="528"/>
                      <a:pt x="472" y="500"/>
                      <a:pt x="472" y="472"/>
                    </a:cubicBezTo>
                    <a:cubicBezTo>
                      <a:pt x="445" y="445"/>
                      <a:pt x="445" y="389"/>
                      <a:pt x="445" y="361"/>
                    </a:cubicBezTo>
                    <a:cubicBezTo>
                      <a:pt x="445" y="334"/>
                      <a:pt x="445" y="278"/>
                      <a:pt x="472" y="250"/>
                    </a:cubicBezTo>
                    <a:cubicBezTo>
                      <a:pt x="472" y="223"/>
                      <a:pt x="500" y="195"/>
                      <a:pt x="528" y="167"/>
                    </a:cubicBezTo>
                    <a:cubicBezTo>
                      <a:pt x="583" y="140"/>
                      <a:pt x="611" y="140"/>
                      <a:pt x="666" y="140"/>
                    </a:cubicBezTo>
                    <a:close/>
                    <a:moveTo>
                      <a:pt x="666" y="1"/>
                    </a:moveTo>
                    <a:cubicBezTo>
                      <a:pt x="583" y="1"/>
                      <a:pt x="528" y="1"/>
                      <a:pt x="500" y="29"/>
                    </a:cubicBezTo>
                    <a:cubicBezTo>
                      <a:pt x="445" y="56"/>
                      <a:pt x="389" y="112"/>
                      <a:pt x="361" y="167"/>
                    </a:cubicBezTo>
                    <a:cubicBezTo>
                      <a:pt x="334" y="223"/>
                      <a:pt x="334" y="278"/>
                      <a:pt x="334" y="334"/>
                    </a:cubicBezTo>
                    <a:cubicBezTo>
                      <a:pt x="334" y="361"/>
                      <a:pt x="334" y="389"/>
                      <a:pt x="334" y="417"/>
                    </a:cubicBezTo>
                    <a:lnTo>
                      <a:pt x="29" y="223"/>
                    </a:lnTo>
                    <a:lnTo>
                      <a:pt x="1" y="223"/>
                    </a:lnTo>
                    <a:cubicBezTo>
                      <a:pt x="1" y="223"/>
                      <a:pt x="1" y="223"/>
                      <a:pt x="1" y="250"/>
                    </a:cubicBezTo>
                    <a:lnTo>
                      <a:pt x="1" y="306"/>
                    </a:lnTo>
                    <a:cubicBezTo>
                      <a:pt x="1" y="306"/>
                      <a:pt x="1" y="334"/>
                      <a:pt x="1" y="334"/>
                    </a:cubicBezTo>
                    <a:cubicBezTo>
                      <a:pt x="1" y="334"/>
                      <a:pt x="1" y="334"/>
                      <a:pt x="1" y="361"/>
                    </a:cubicBezTo>
                    <a:lnTo>
                      <a:pt x="29" y="361"/>
                    </a:lnTo>
                    <a:lnTo>
                      <a:pt x="389" y="639"/>
                    </a:lnTo>
                    <a:cubicBezTo>
                      <a:pt x="500" y="694"/>
                      <a:pt x="583" y="722"/>
                      <a:pt x="666" y="722"/>
                    </a:cubicBezTo>
                    <a:cubicBezTo>
                      <a:pt x="722" y="722"/>
                      <a:pt x="777" y="722"/>
                      <a:pt x="833" y="694"/>
                    </a:cubicBezTo>
                    <a:cubicBezTo>
                      <a:pt x="888" y="666"/>
                      <a:pt x="916" y="611"/>
                      <a:pt x="944" y="555"/>
                    </a:cubicBezTo>
                    <a:cubicBezTo>
                      <a:pt x="971" y="500"/>
                      <a:pt x="999" y="445"/>
                      <a:pt x="999" y="361"/>
                    </a:cubicBezTo>
                    <a:cubicBezTo>
                      <a:pt x="999" y="278"/>
                      <a:pt x="971" y="223"/>
                      <a:pt x="944" y="167"/>
                    </a:cubicBezTo>
                    <a:cubicBezTo>
                      <a:pt x="916" y="112"/>
                      <a:pt x="888" y="56"/>
                      <a:pt x="833" y="29"/>
                    </a:cubicBezTo>
                    <a:cubicBezTo>
                      <a:pt x="777" y="1"/>
                      <a:pt x="722" y="1"/>
                      <a:pt x="6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3"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7" name="Google Shape;837;p31"/>
          <p:cNvGrpSpPr/>
          <p:nvPr/>
        </p:nvGrpSpPr>
        <p:grpSpPr>
          <a:xfrm>
            <a:off x="8669664" y="245588"/>
            <a:ext cx="228825" cy="228825"/>
            <a:chOff x="3023950" y="3689950"/>
            <a:chExt cx="316100" cy="316100"/>
          </a:xfrm>
        </p:grpSpPr>
        <p:sp>
          <p:nvSpPr>
            <p:cNvPr id="838" name="Google Shape;838;p31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1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" name="Google Shape;841;p31"/>
          <p:cNvGrpSpPr/>
          <p:nvPr/>
        </p:nvGrpSpPr>
        <p:grpSpPr>
          <a:xfrm>
            <a:off x="8669427" y="4669065"/>
            <a:ext cx="228825" cy="228856"/>
            <a:chOff x="3023950" y="3689950"/>
            <a:chExt cx="316100" cy="316100"/>
          </a:xfrm>
        </p:grpSpPr>
        <p:sp>
          <p:nvSpPr>
            <p:cNvPr id="842" name="Google Shape;842;p31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" name="Google Shape;845;p31"/>
          <p:cNvGrpSpPr/>
          <p:nvPr/>
        </p:nvGrpSpPr>
        <p:grpSpPr>
          <a:xfrm>
            <a:off x="245739" y="245588"/>
            <a:ext cx="228825" cy="228825"/>
            <a:chOff x="3023950" y="3689950"/>
            <a:chExt cx="316100" cy="316100"/>
          </a:xfrm>
        </p:grpSpPr>
        <p:sp>
          <p:nvSpPr>
            <p:cNvPr id="846" name="Google Shape;846;p31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31"/>
          <p:cNvGrpSpPr/>
          <p:nvPr/>
        </p:nvGrpSpPr>
        <p:grpSpPr>
          <a:xfrm>
            <a:off x="245752" y="4669065"/>
            <a:ext cx="228825" cy="228856"/>
            <a:chOff x="3023950" y="3689950"/>
            <a:chExt cx="316100" cy="316100"/>
          </a:xfrm>
        </p:grpSpPr>
        <p:sp>
          <p:nvSpPr>
            <p:cNvPr id="850" name="Google Shape;850;p31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" name="Google Shape;853;p31"/>
          <p:cNvSpPr txBox="1"/>
          <p:nvPr/>
        </p:nvSpPr>
        <p:spPr>
          <a:xfrm>
            <a:off x="2347050" y="4735330"/>
            <a:ext cx="4449900" cy="1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003-1040559    1250 003-77156.8   1760 0009-14563.7   73273  </a:t>
            </a:r>
            <a:endParaRPr sz="80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Teko"/>
              <a:buNone/>
              <a:defRPr sz="35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urce Code Pro Light"/>
              <a:buChar char="●"/>
              <a:defRPr sz="18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Char char="○"/>
              <a:defRPr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Char char="■"/>
              <a:defRPr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Char char="●"/>
              <a:defRPr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Char char="○"/>
              <a:defRPr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Char char="■"/>
              <a:defRPr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Char char="●"/>
              <a:defRPr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Char char="○"/>
              <a:defRPr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Char char="■"/>
              <a:defRPr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9" r:id="rId6"/>
    <p:sldLayoutId id="2147483660" r:id="rId7"/>
    <p:sldLayoutId id="2147483676" r:id="rId8"/>
    <p:sldLayoutId id="2147483677" r:id="rId9"/>
    <p:sldLayoutId id="2147483678" r:id="rId10"/>
    <p:sldLayoutId id="214748367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naconda.com/" TargetMode="External"/><Relationship Id="rId3" Type="http://schemas.openxmlformats.org/officeDocument/2006/relationships/hyperlink" Target="https://www.tensorflow.org/" TargetMode="External"/><Relationship Id="rId7" Type="http://schemas.openxmlformats.org/officeDocument/2006/relationships/hyperlink" Target="https://numpy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python.org/download/releases/3.0/" TargetMode="External"/><Relationship Id="rId5" Type="http://schemas.openxmlformats.org/officeDocument/2006/relationships/hyperlink" Target="https://keras.io/" TargetMode="External"/><Relationship Id="rId4" Type="http://schemas.openxmlformats.org/officeDocument/2006/relationships/hyperlink" Target="https://scikit-learn.org/stable/" TargetMode="External"/><Relationship Id="rId9" Type="http://schemas.openxmlformats.org/officeDocument/2006/relationships/hyperlink" Target="https://en.wikipedia.org/wiki/HTML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hyperlink" Target="https://www.tensorflow.org/" TargetMode="External"/><Relationship Id="rId7" Type="http://schemas.openxmlformats.org/officeDocument/2006/relationships/hyperlink" Target="https://numpy.or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python.org/download/releases/3.0/" TargetMode="External"/><Relationship Id="rId5" Type="http://schemas.openxmlformats.org/officeDocument/2006/relationships/hyperlink" Target="https://keras.io/" TargetMode="External"/><Relationship Id="rId4" Type="http://schemas.openxmlformats.org/officeDocument/2006/relationships/hyperlink" Target="https://scikit-learn.org/stable/" TargetMode="External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3" Type="http://schemas.openxmlformats.org/officeDocument/2006/relationships/hyperlink" Target="https://www.tensorflow.org/" TargetMode="External"/><Relationship Id="rId7" Type="http://schemas.openxmlformats.org/officeDocument/2006/relationships/hyperlink" Target="https://numpy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python.org/download/releases/3.0/" TargetMode="External"/><Relationship Id="rId5" Type="http://schemas.openxmlformats.org/officeDocument/2006/relationships/hyperlink" Target="https://keras.io/" TargetMode="External"/><Relationship Id="rId4" Type="http://schemas.openxmlformats.org/officeDocument/2006/relationships/hyperlink" Target="https://scikit-learn.org/stabl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3" name="Google Shape;893;p38"/>
          <p:cNvPicPr preferRelativeResize="0"/>
          <p:nvPr/>
        </p:nvPicPr>
        <p:blipFill rotWithShape="1">
          <a:blip r:embed="rId3">
            <a:alphaModFix/>
          </a:blip>
          <a:srcRect b="49122"/>
          <a:stretch/>
        </p:blipFill>
        <p:spPr>
          <a:xfrm>
            <a:off x="5551508" y="2571750"/>
            <a:ext cx="2660592" cy="2031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5" name="Google Shape;895;p38"/>
          <p:cNvGrpSpPr/>
          <p:nvPr/>
        </p:nvGrpSpPr>
        <p:grpSpPr>
          <a:xfrm>
            <a:off x="5528769" y="2571702"/>
            <a:ext cx="2900025" cy="2211847"/>
            <a:chOff x="5614975" y="2571738"/>
            <a:chExt cx="2725075" cy="2078413"/>
          </a:xfrm>
        </p:grpSpPr>
        <p:grpSp>
          <p:nvGrpSpPr>
            <p:cNvPr id="896" name="Google Shape;896;p38"/>
            <p:cNvGrpSpPr/>
            <p:nvPr/>
          </p:nvGrpSpPr>
          <p:grpSpPr>
            <a:xfrm>
              <a:off x="8301900" y="2571738"/>
              <a:ext cx="38150" cy="1997125"/>
              <a:chOff x="8301900" y="2571738"/>
              <a:chExt cx="38150" cy="1997125"/>
            </a:xfrm>
          </p:grpSpPr>
          <p:sp>
            <p:nvSpPr>
              <p:cNvPr id="897" name="Google Shape;897;p38"/>
              <p:cNvSpPr/>
              <p:nvPr/>
            </p:nvSpPr>
            <p:spPr>
              <a:xfrm>
                <a:off x="8305713" y="2571738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112"/>
                    </a:moveTo>
                    <a:cubicBezTo>
                      <a:pt x="416" y="112"/>
                      <a:pt x="472" y="112"/>
                      <a:pt x="500" y="167"/>
                    </a:cubicBezTo>
                    <a:cubicBezTo>
                      <a:pt x="527" y="223"/>
                      <a:pt x="555" y="278"/>
                      <a:pt x="555" y="361"/>
                    </a:cubicBezTo>
                    <a:cubicBezTo>
                      <a:pt x="555" y="389"/>
                      <a:pt x="555" y="417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66"/>
                      <a:pt x="527" y="722"/>
                      <a:pt x="500" y="777"/>
                    </a:cubicBezTo>
                    <a:cubicBezTo>
                      <a:pt x="472" y="805"/>
                      <a:pt x="416" y="833"/>
                      <a:pt x="333" y="833"/>
                    </a:cubicBezTo>
                    <a:cubicBezTo>
                      <a:pt x="278" y="833"/>
                      <a:pt x="222" y="805"/>
                      <a:pt x="195" y="777"/>
                    </a:cubicBezTo>
                    <a:cubicBezTo>
                      <a:pt x="167" y="722"/>
                      <a:pt x="139" y="666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3"/>
                      <a:pt x="195" y="167"/>
                    </a:cubicBezTo>
                    <a:cubicBezTo>
                      <a:pt x="222" y="112"/>
                      <a:pt x="278" y="112"/>
                      <a:pt x="333" y="112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29"/>
                      <a:pt x="111" y="84"/>
                    </a:cubicBezTo>
                    <a:cubicBezTo>
                      <a:pt x="56" y="167"/>
                      <a:pt x="28" y="250"/>
                      <a:pt x="28" y="361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3"/>
                    </a:cubicBezTo>
                    <a:cubicBezTo>
                      <a:pt x="139" y="916"/>
                      <a:pt x="222" y="944"/>
                      <a:pt x="333" y="944"/>
                    </a:cubicBezTo>
                    <a:cubicBezTo>
                      <a:pt x="472" y="944"/>
                      <a:pt x="555" y="916"/>
                      <a:pt x="583" y="833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8"/>
                      <a:pt x="694" y="472"/>
                    </a:cubicBezTo>
                    <a:cubicBezTo>
                      <a:pt x="694" y="417"/>
                      <a:pt x="666" y="389"/>
                      <a:pt x="666" y="361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9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8"/>
              <p:cNvSpPr/>
              <p:nvPr/>
            </p:nvSpPr>
            <p:spPr>
              <a:xfrm>
                <a:off x="8302600" y="2966313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84"/>
                    </a:moveTo>
                    <a:cubicBezTo>
                      <a:pt x="416" y="84"/>
                      <a:pt x="472" y="111"/>
                      <a:pt x="500" y="167"/>
                    </a:cubicBezTo>
                    <a:cubicBezTo>
                      <a:pt x="527" y="222"/>
                      <a:pt x="555" y="278"/>
                      <a:pt x="555" y="361"/>
                    </a:cubicBezTo>
                    <a:cubicBezTo>
                      <a:pt x="555" y="389"/>
                      <a:pt x="555" y="416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38"/>
                      <a:pt x="527" y="721"/>
                      <a:pt x="500" y="749"/>
                    </a:cubicBezTo>
                    <a:cubicBezTo>
                      <a:pt x="472" y="805"/>
                      <a:pt x="416" y="832"/>
                      <a:pt x="333" y="832"/>
                    </a:cubicBezTo>
                    <a:cubicBezTo>
                      <a:pt x="278" y="832"/>
                      <a:pt x="222" y="805"/>
                      <a:pt x="195" y="749"/>
                    </a:cubicBezTo>
                    <a:cubicBezTo>
                      <a:pt x="167" y="721"/>
                      <a:pt x="139" y="638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2"/>
                      <a:pt x="195" y="167"/>
                    </a:cubicBezTo>
                    <a:cubicBezTo>
                      <a:pt x="222" y="111"/>
                      <a:pt x="278" y="84"/>
                      <a:pt x="333" y="84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28"/>
                      <a:pt x="111" y="84"/>
                    </a:cubicBezTo>
                    <a:cubicBezTo>
                      <a:pt x="56" y="167"/>
                      <a:pt x="28" y="250"/>
                      <a:pt x="28" y="333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2"/>
                    </a:cubicBezTo>
                    <a:cubicBezTo>
                      <a:pt x="139" y="915"/>
                      <a:pt x="222" y="943"/>
                      <a:pt x="333" y="943"/>
                    </a:cubicBezTo>
                    <a:cubicBezTo>
                      <a:pt x="472" y="943"/>
                      <a:pt x="555" y="915"/>
                      <a:pt x="583" y="832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7"/>
                      <a:pt x="694" y="472"/>
                    </a:cubicBezTo>
                    <a:cubicBezTo>
                      <a:pt x="694" y="416"/>
                      <a:pt x="666" y="361"/>
                      <a:pt x="666" y="333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8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8"/>
              <p:cNvSpPr/>
              <p:nvPr/>
            </p:nvSpPr>
            <p:spPr>
              <a:xfrm>
                <a:off x="8302250" y="3360888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84"/>
                    </a:moveTo>
                    <a:cubicBezTo>
                      <a:pt x="416" y="84"/>
                      <a:pt x="472" y="112"/>
                      <a:pt x="500" y="167"/>
                    </a:cubicBezTo>
                    <a:cubicBezTo>
                      <a:pt x="527" y="223"/>
                      <a:pt x="555" y="278"/>
                      <a:pt x="555" y="361"/>
                    </a:cubicBezTo>
                    <a:cubicBezTo>
                      <a:pt x="555" y="389"/>
                      <a:pt x="555" y="417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38"/>
                      <a:pt x="527" y="722"/>
                      <a:pt x="500" y="749"/>
                    </a:cubicBezTo>
                    <a:cubicBezTo>
                      <a:pt x="472" y="805"/>
                      <a:pt x="416" y="833"/>
                      <a:pt x="333" y="833"/>
                    </a:cubicBezTo>
                    <a:cubicBezTo>
                      <a:pt x="278" y="833"/>
                      <a:pt x="222" y="805"/>
                      <a:pt x="195" y="749"/>
                    </a:cubicBezTo>
                    <a:cubicBezTo>
                      <a:pt x="167" y="722"/>
                      <a:pt x="139" y="638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3"/>
                      <a:pt x="195" y="167"/>
                    </a:cubicBezTo>
                    <a:cubicBezTo>
                      <a:pt x="222" y="112"/>
                      <a:pt x="278" y="84"/>
                      <a:pt x="333" y="84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29"/>
                      <a:pt x="111" y="84"/>
                    </a:cubicBezTo>
                    <a:cubicBezTo>
                      <a:pt x="56" y="167"/>
                      <a:pt x="28" y="250"/>
                      <a:pt x="28" y="334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3"/>
                    </a:cubicBezTo>
                    <a:cubicBezTo>
                      <a:pt x="139" y="916"/>
                      <a:pt x="222" y="943"/>
                      <a:pt x="333" y="943"/>
                    </a:cubicBezTo>
                    <a:cubicBezTo>
                      <a:pt x="472" y="943"/>
                      <a:pt x="555" y="916"/>
                      <a:pt x="583" y="833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8"/>
                      <a:pt x="694" y="472"/>
                    </a:cubicBezTo>
                    <a:cubicBezTo>
                      <a:pt x="694" y="417"/>
                      <a:pt x="666" y="361"/>
                      <a:pt x="666" y="334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9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8"/>
              <p:cNvSpPr/>
              <p:nvPr/>
            </p:nvSpPr>
            <p:spPr>
              <a:xfrm>
                <a:off x="8301900" y="3755463"/>
                <a:ext cx="17350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3" extrusionOk="0">
                    <a:moveTo>
                      <a:pt x="333" y="83"/>
                    </a:moveTo>
                    <a:cubicBezTo>
                      <a:pt x="416" y="83"/>
                      <a:pt x="472" y="111"/>
                      <a:pt x="500" y="166"/>
                    </a:cubicBezTo>
                    <a:cubicBezTo>
                      <a:pt x="527" y="222"/>
                      <a:pt x="555" y="277"/>
                      <a:pt x="555" y="361"/>
                    </a:cubicBezTo>
                    <a:cubicBezTo>
                      <a:pt x="555" y="388"/>
                      <a:pt x="555" y="416"/>
                      <a:pt x="555" y="471"/>
                    </a:cubicBezTo>
                    <a:cubicBezTo>
                      <a:pt x="555" y="499"/>
                      <a:pt x="555" y="555"/>
                      <a:pt x="555" y="582"/>
                    </a:cubicBezTo>
                    <a:cubicBezTo>
                      <a:pt x="555" y="638"/>
                      <a:pt x="527" y="721"/>
                      <a:pt x="500" y="749"/>
                    </a:cubicBezTo>
                    <a:cubicBezTo>
                      <a:pt x="472" y="804"/>
                      <a:pt x="416" y="832"/>
                      <a:pt x="333" y="832"/>
                    </a:cubicBezTo>
                    <a:cubicBezTo>
                      <a:pt x="278" y="832"/>
                      <a:pt x="222" y="804"/>
                      <a:pt x="195" y="749"/>
                    </a:cubicBezTo>
                    <a:cubicBezTo>
                      <a:pt x="167" y="721"/>
                      <a:pt x="139" y="638"/>
                      <a:pt x="139" y="582"/>
                    </a:cubicBezTo>
                    <a:lnTo>
                      <a:pt x="139" y="471"/>
                    </a:lnTo>
                    <a:lnTo>
                      <a:pt x="139" y="361"/>
                    </a:lnTo>
                    <a:cubicBezTo>
                      <a:pt x="139" y="277"/>
                      <a:pt x="167" y="222"/>
                      <a:pt x="195" y="166"/>
                    </a:cubicBezTo>
                    <a:cubicBezTo>
                      <a:pt x="222" y="111"/>
                      <a:pt x="278" y="83"/>
                      <a:pt x="333" y="83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28"/>
                      <a:pt x="111" y="83"/>
                    </a:cubicBezTo>
                    <a:cubicBezTo>
                      <a:pt x="56" y="166"/>
                      <a:pt x="28" y="250"/>
                      <a:pt x="28" y="333"/>
                    </a:cubicBezTo>
                    <a:lnTo>
                      <a:pt x="0" y="471"/>
                    </a:lnTo>
                    <a:lnTo>
                      <a:pt x="28" y="582"/>
                    </a:lnTo>
                    <a:cubicBezTo>
                      <a:pt x="28" y="693"/>
                      <a:pt x="56" y="776"/>
                      <a:pt x="111" y="832"/>
                    </a:cubicBezTo>
                    <a:cubicBezTo>
                      <a:pt x="139" y="915"/>
                      <a:pt x="222" y="943"/>
                      <a:pt x="333" y="943"/>
                    </a:cubicBezTo>
                    <a:cubicBezTo>
                      <a:pt x="472" y="943"/>
                      <a:pt x="555" y="915"/>
                      <a:pt x="583" y="832"/>
                    </a:cubicBezTo>
                    <a:cubicBezTo>
                      <a:pt x="638" y="776"/>
                      <a:pt x="666" y="693"/>
                      <a:pt x="666" y="582"/>
                    </a:cubicBezTo>
                    <a:cubicBezTo>
                      <a:pt x="666" y="555"/>
                      <a:pt x="694" y="527"/>
                      <a:pt x="694" y="471"/>
                    </a:cubicBezTo>
                    <a:cubicBezTo>
                      <a:pt x="694" y="416"/>
                      <a:pt x="666" y="361"/>
                      <a:pt x="666" y="333"/>
                    </a:cubicBezTo>
                    <a:cubicBezTo>
                      <a:pt x="666" y="250"/>
                      <a:pt x="638" y="166"/>
                      <a:pt x="583" y="83"/>
                    </a:cubicBezTo>
                    <a:cubicBezTo>
                      <a:pt x="555" y="28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8"/>
              <p:cNvSpPr/>
              <p:nvPr/>
            </p:nvSpPr>
            <p:spPr>
              <a:xfrm>
                <a:off x="8302600" y="4150013"/>
                <a:ext cx="17350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71" extrusionOk="0">
                    <a:moveTo>
                      <a:pt x="333" y="111"/>
                    </a:moveTo>
                    <a:cubicBezTo>
                      <a:pt x="416" y="111"/>
                      <a:pt x="472" y="139"/>
                      <a:pt x="500" y="194"/>
                    </a:cubicBezTo>
                    <a:cubicBezTo>
                      <a:pt x="527" y="222"/>
                      <a:pt x="555" y="305"/>
                      <a:pt x="555" y="388"/>
                    </a:cubicBezTo>
                    <a:cubicBezTo>
                      <a:pt x="555" y="388"/>
                      <a:pt x="555" y="444"/>
                      <a:pt x="555" y="471"/>
                    </a:cubicBezTo>
                    <a:cubicBezTo>
                      <a:pt x="555" y="527"/>
                      <a:pt x="555" y="582"/>
                      <a:pt x="555" y="582"/>
                    </a:cubicBezTo>
                    <a:cubicBezTo>
                      <a:pt x="555" y="665"/>
                      <a:pt x="527" y="749"/>
                      <a:pt x="500" y="776"/>
                    </a:cubicBezTo>
                    <a:cubicBezTo>
                      <a:pt x="472" y="832"/>
                      <a:pt x="416" y="860"/>
                      <a:pt x="333" y="860"/>
                    </a:cubicBezTo>
                    <a:cubicBezTo>
                      <a:pt x="278" y="860"/>
                      <a:pt x="222" y="832"/>
                      <a:pt x="195" y="776"/>
                    </a:cubicBezTo>
                    <a:cubicBezTo>
                      <a:pt x="167" y="749"/>
                      <a:pt x="139" y="665"/>
                      <a:pt x="139" y="582"/>
                    </a:cubicBezTo>
                    <a:lnTo>
                      <a:pt x="139" y="471"/>
                    </a:lnTo>
                    <a:lnTo>
                      <a:pt x="139" y="388"/>
                    </a:lnTo>
                    <a:cubicBezTo>
                      <a:pt x="139" y="305"/>
                      <a:pt x="167" y="222"/>
                      <a:pt x="195" y="194"/>
                    </a:cubicBezTo>
                    <a:cubicBezTo>
                      <a:pt x="222" y="139"/>
                      <a:pt x="278" y="111"/>
                      <a:pt x="333" y="111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55"/>
                      <a:pt x="111" y="111"/>
                    </a:cubicBezTo>
                    <a:cubicBezTo>
                      <a:pt x="56" y="166"/>
                      <a:pt x="28" y="277"/>
                      <a:pt x="28" y="360"/>
                    </a:cubicBezTo>
                    <a:lnTo>
                      <a:pt x="0" y="499"/>
                    </a:lnTo>
                    <a:lnTo>
                      <a:pt x="28" y="610"/>
                    </a:lnTo>
                    <a:cubicBezTo>
                      <a:pt x="28" y="721"/>
                      <a:pt x="56" y="804"/>
                      <a:pt x="111" y="860"/>
                    </a:cubicBezTo>
                    <a:cubicBezTo>
                      <a:pt x="139" y="915"/>
                      <a:pt x="222" y="970"/>
                      <a:pt x="333" y="970"/>
                    </a:cubicBezTo>
                    <a:cubicBezTo>
                      <a:pt x="472" y="970"/>
                      <a:pt x="555" y="915"/>
                      <a:pt x="583" y="860"/>
                    </a:cubicBezTo>
                    <a:cubicBezTo>
                      <a:pt x="638" y="804"/>
                      <a:pt x="666" y="721"/>
                      <a:pt x="666" y="610"/>
                    </a:cubicBezTo>
                    <a:cubicBezTo>
                      <a:pt x="666" y="582"/>
                      <a:pt x="694" y="527"/>
                      <a:pt x="694" y="499"/>
                    </a:cubicBezTo>
                    <a:cubicBezTo>
                      <a:pt x="694" y="444"/>
                      <a:pt x="666" y="388"/>
                      <a:pt x="666" y="360"/>
                    </a:cubicBezTo>
                    <a:cubicBezTo>
                      <a:pt x="666" y="277"/>
                      <a:pt x="638" y="166"/>
                      <a:pt x="583" y="111"/>
                    </a:cubicBezTo>
                    <a:cubicBezTo>
                      <a:pt x="555" y="55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8"/>
              <p:cNvSpPr/>
              <p:nvPr/>
            </p:nvSpPr>
            <p:spPr>
              <a:xfrm>
                <a:off x="8301900" y="4545263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112"/>
                    </a:moveTo>
                    <a:cubicBezTo>
                      <a:pt x="416" y="112"/>
                      <a:pt x="472" y="139"/>
                      <a:pt x="500" y="195"/>
                    </a:cubicBezTo>
                    <a:cubicBezTo>
                      <a:pt x="527" y="222"/>
                      <a:pt x="555" y="306"/>
                      <a:pt x="555" y="361"/>
                    </a:cubicBezTo>
                    <a:cubicBezTo>
                      <a:pt x="555" y="389"/>
                      <a:pt x="555" y="444"/>
                      <a:pt x="555" y="472"/>
                    </a:cubicBezTo>
                    <a:cubicBezTo>
                      <a:pt x="555" y="527"/>
                      <a:pt x="555" y="555"/>
                      <a:pt x="555" y="583"/>
                    </a:cubicBezTo>
                    <a:cubicBezTo>
                      <a:pt x="555" y="666"/>
                      <a:pt x="527" y="749"/>
                      <a:pt x="500" y="777"/>
                    </a:cubicBezTo>
                    <a:cubicBezTo>
                      <a:pt x="472" y="832"/>
                      <a:pt x="416" y="860"/>
                      <a:pt x="333" y="860"/>
                    </a:cubicBezTo>
                    <a:cubicBezTo>
                      <a:pt x="278" y="860"/>
                      <a:pt x="222" y="832"/>
                      <a:pt x="195" y="777"/>
                    </a:cubicBezTo>
                    <a:cubicBezTo>
                      <a:pt x="167" y="749"/>
                      <a:pt x="139" y="666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306"/>
                      <a:pt x="167" y="222"/>
                      <a:pt x="195" y="195"/>
                    </a:cubicBezTo>
                    <a:cubicBezTo>
                      <a:pt x="222" y="139"/>
                      <a:pt x="278" y="112"/>
                      <a:pt x="333" y="112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56"/>
                      <a:pt x="111" y="112"/>
                    </a:cubicBezTo>
                    <a:cubicBezTo>
                      <a:pt x="56" y="167"/>
                      <a:pt x="28" y="250"/>
                      <a:pt x="28" y="361"/>
                    </a:cubicBezTo>
                    <a:lnTo>
                      <a:pt x="0" y="472"/>
                    </a:lnTo>
                    <a:lnTo>
                      <a:pt x="28" y="611"/>
                    </a:lnTo>
                    <a:cubicBezTo>
                      <a:pt x="28" y="694"/>
                      <a:pt x="56" y="805"/>
                      <a:pt x="111" y="860"/>
                    </a:cubicBezTo>
                    <a:cubicBezTo>
                      <a:pt x="139" y="916"/>
                      <a:pt x="222" y="943"/>
                      <a:pt x="333" y="943"/>
                    </a:cubicBezTo>
                    <a:cubicBezTo>
                      <a:pt x="472" y="943"/>
                      <a:pt x="555" y="916"/>
                      <a:pt x="583" y="860"/>
                    </a:cubicBezTo>
                    <a:cubicBezTo>
                      <a:pt x="638" y="805"/>
                      <a:pt x="666" y="694"/>
                      <a:pt x="666" y="611"/>
                    </a:cubicBezTo>
                    <a:cubicBezTo>
                      <a:pt x="666" y="583"/>
                      <a:pt x="694" y="527"/>
                      <a:pt x="694" y="472"/>
                    </a:cubicBezTo>
                    <a:cubicBezTo>
                      <a:pt x="694" y="444"/>
                      <a:pt x="666" y="389"/>
                      <a:pt x="666" y="361"/>
                    </a:cubicBezTo>
                    <a:cubicBezTo>
                      <a:pt x="666" y="250"/>
                      <a:pt x="638" y="167"/>
                      <a:pt x="583" y="112"/>
                    </a:cubicBezTo>
                    <a:cubicBezTo>
                      <a:pt x="555" y="56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8"/>
              <p:cNvSpPr/>
              <p:nvPr/>
            </p:nvSpPr>
            <p:spPr>
              <a:xfrm>
                <a:off x="8325813" y="2571738"/>
                <a:ext cx="104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916" extrusionOk="0">
                    <a:moveTo>
                      <a:pt x="333" y="1"/>
                    </a:moveTo>
                    <a:cubicBezTo>
                      <a:pt x="306" y="1"/>
                      <a:pt x="306" y="1"/>
                      <a:pt x="278" y="29"/>
                    </a:cubicBezTo>
                    <a:lnTo>
                      <a:pt x="1" y="250"/>
                    </a:lnTo>
                    <a:cubicBezTo>
                      <a:pt x="1" y="278"/>
                      <a:pt x="1" y="278"/>
                      <a:pt x="1" y="278"/>
                    </a:cubicBezTo>
                    <a:lnTo>
                      <a:pt x="28" y="306"/>
                    </a:lnTo>
                    <a:cubicBezTo>
                      <a:pt x="28" y="334"/>
                      <a:pt x="56" y="334"/>
                      <a:pt x="56" y="334"/>
                    </a:cubicBezTo>
                    <a:lnTo>
                      <a:pt x="84" y="334"/>
                    </a:lnTo>
                    <a:lnTo>
                      <a:pt x="306" y="167"/>
                    </a:lnTo>
                    <a:lnTo>
                      <a:pt x="306" y="888"/>
                    </a:lnTo>
                    <a:cubicBezTo>
                      <a:pt x="306" y="916"/>
                      <a:pt x="306" y="916"/>
                      <a:pt x="306" y="916"/>
                    </a:cubicBezTo>
                    <a:lnTo>
                      <a:pt x="416" y="916"/>
                    </a:lnTo>
                    <a:cubicBezTo>
                      <a:pt x="416" y="916"/>
                      <a:pt x="416" y="916"/>
                      <a:pt x="416" y="888"/>
                    </a:cubicBezTo>
                    <a:lnTo>
                      <a:pt x="416" y="29"/>
                    </a:lnTo>
                    <a:cubicBezTo>
                      <a:pt x="389" y="1"/>
                      <a:pt x="389" y="1"/>
                      <a:pt x="3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8"/>
              <p:cNvSpPr/>
              <p:nvPr/>
            </p:nvSpPr>
            <p:spPr>
              <a:xfrm>
                <a:off x="8323400" y="2966303"/>
                <a:ext cx="159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916" extrusionOk="0">
                    <a:moveTo>
                      <a:pt x="305" y="0"/>
                    </a:moveTo>
                    <a:cubicBezTo>
                      <a:pt x="250" y="0"/>
                      <a:pt x="194" y="0"/>
                      <a:pt x="139" y="28"/>
                    </a:cubicBezTo>
                    <a:cubicBezTo>
                      <a:pt x="111" y="56"/>
                      <a:pt x="83" y="84"/>
                      <a:pt x="56" y="139"/>
                    </a:cubicBezTo>
                    <a:cubicBezTo>
                      <a:pt x="28" y="167"/>
                      <a:pt x="0" y="222"/>
                      <a:pt x="0" y="278"/>
                    </a:cubicBezTo>
                    <a:lnTo>
                      <a:pt x="28" y="278"/>
                    </a:lnTo>
                    <a:cubicBezTo>
                      <a:pt x="28" y="305"/>
                      <a:pt x="28" y="305"/>
                      <a:pt x="28" y="305"/>
                    </a:cubicBezTo>
                    <a:lnTo>
                      <a:pt x="111" y="305"/>
                    </a:lnTo>
                    <a:cubicBezTo>
                      <a:pt x="111" y="305"/>
                      <a:pt x="111" y="305"/>
                      <a:pt x="111" y="278"/>
                    </a:cubicBezTo>
                    <a:lnTo>
                      <a:pt x="139" y="278"/>
                    </a:lnTo>
                    <a:cubicBezTo>
                      <a:pt x="139" y="222"/>
                      <a:pt x="167" y="167"/>
                      <a:pt x="194" y="139"/>
                    </a:cubicBezTo>
                    <a:cubicBezTo>
                      <a:pt x="222" y="111"/>
                      <a:pt x="250" y="84"/>
                      <a:pt x="305" y="84"/>
                    </a:cubicBezTo>
                    <a:cubicBezTo>
                      <a:pt x="361" y="84"/>
                      <a:pt x="416" y="111"/>
                      <a:pt x="444" y="139"/>
                    </a:cubicBezTo>
                    <a:cubicBezTo>
                      <a:pt x="472" y="167"/>
                      <a:pt x="472" y="222"/>
                      <a:pt x="472" y="250"/>
                    </a:cubicBezTo>
                    <a:cubicBezTo>
                      <a:pt x="472" y="305"/>
                      <a:pt x="472" y="333"/>
                      <a:pt x="444" y="361"/>
                    </a:cubicBezTo>
                    <a:cubicBezTo>
                      <a:pt x="416" y="416"/>
                      <a:pt x="388" y="444"/>
                      <a:pt x="305" y="500"/>
                    </a:cubicBezTo>
                    <a:lnTo>
                      <a:pt x="28" y="805"/>
                    </a:lnTo>
                    <a:cubicBezTo>
                      <a:pt x="0" y="805"/>
                      <a:pt x="0" y="832"/>
                      <a:pt x="0" y="860"/>
                    </a:cubicBezTo>
                    <a:lnTo>
                      <a:pt x="0" y="888"/>
                    </a:lnTo>
                    <a:cubicBezTo>
                      <a:pt x="0" y="888"/>
                      <a:pt x="0" y="915"/>
                      <a:pt x="0" y="915"/>
                    </a:cubicBezTo>
                    <a:lnTo>
                      <a:pt x="610" y="915"/>
                    </a:lnTo>
                    <a:cubicBezTo>
                      <a:pt x="638" y="915"/>
                      <a:pt x="638" y="888"/>
                      <a:pt x="638" y="888"/>
                    </a:cubicBezTo>
                    <a:lnTo>
                      <a:pt x="638" y="832"/>
                    </a:lnTo>
                    <a:lnTo>
                      <a:pt x="610" y="832"/>
                    </a:lnTo>
                    <a:cubicBezTo>
                      <a:pt x="610" y="805"/>
                      <a:pt x="610" y="805"/>
                      <a:pt x="610" y="805"/>
                    </a:cubicBezTo>
                    <a:lnTo>
                      <a:pt x="194" y="805"/>
                    </a:lnTo>
                    <a:lnTo>
                      <a:pt x="444" y="555"/>
                    </a:lnTo>
                    <a:cubicBezTo>
                      <a:pt x="499" y="500"/>
                      <a:pt x="555" y="444"/>
                      <a:pt x="582" y="416"/>
                    </a:cubicBezTo>
                    <a:cubicBezTo>
                      <a:pt x="610" y="361"/>
                      <a:pt x="610" y="305"/>
                      <a:pt x="610" y="250"/>
                    </a:cubicBezTo>
                    <a:cubicBezTo>
                      <a:pt x="610" y="195"/>
                      <a:pt x="582" y="111"/>
                      <a:pt x="527" y="56"/>
                    </a:cubicBezTo>
                    <a:cubicBezTo>
                      <a:pt x="499" y="0"/>
                      <a:pt x="416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8"/>
              <p:cNvSpPr/>
              <p:nvPr/>
            </p:nvSpPr>
            <p:spPr>
              <a:xfrm>
                <a:off x="8323050" y="3360868"/>
                <a:ext cx="166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44" extrusionOk="0">
                    <a:moveTo>
                      <a:pt x="28" y="1"/>
                    </a:moveTo>
                    <a:cubicBezTo>
                      <a:pt x="28" y="29"/>
                      <a:pt x="28" y="29"/>
                      <a:pt x="28" y="29"/>
                    </a:cubicBezTo>
                    <a:lnTo>
                      <a:pt x="28" y="84"/>
                    </a:lnTo>
                    <a:cubicBezTo>
                      <a:pt x="28" y="84"/>
                      <a:pt x="28" y="84"/>
                      <a:pt x="28" y="112"/>
                    </a:cubicBezTo>
                    <a:lnTo>
                      <a:pt x="444" y="112"/>
                    </a:lnTo>
                    <a:lnTo>
                      <a:pt x="194" y="389"/>
                    </a:lnTo>
                    <a:cubicBezTo>
                      <a:pt x="194" y="417"/>
                      <a:pt x="167" y="417"/>
                      <a:pt x="167" y="417"/>
                    </a:cubicBezTo>
                    <a:lnTo>
                      <a:pt x="167" y="472"/>
                    </a:lnTo>
                    <a:lnTo>
                      <a:pt x="194" y="472"/>
                    </a:lnTo>
                    <a:cubicBezTo>
                      <a:pt x="194" y="500"/>
                      <a:pt x="194" y="500"/>
                      <a:pt x="194" y="500"/>
                    </a:cubicBezTo>
                    <a:lnTo>
                      <a:pt x="333" y="500"/>
                    </a:lnTo>
                    <a:cubicBezTo>
                      <a:pt x="472" y="500"/>
                      <a:pt x="527" y="555"/>
                      <a:pt x="527" y="666"/>
                    </a:cubicBezTo>
                    <a:cubicBezTo>
                      <a:pt x="527" y="722"/>
                      <a:pt x="499" y="749"/>
                      <a:pt x="472" y="777"/>
                    </a:cubicBezTo>
                    <a:cubicBezTo>
                      <a:pt x="444" y="805"/>
                      <a:pt x="388" y="833"/>
                      <a:pt x="333" y="833"/>
                    </a:cubicBezTo>
                    <a:cubicBezTo>
                      <a:pt x="278" y="833"/>
                      <a:pt x="222" y="833"/>
                      <a:pt x="194" y="805"/>
                    </a:cubicBezTo>
                    <a:cubicBezTo>
                      <a:pt x="139" y="777"/>
                      <a:pt x="111" y="749"/>
                      <a:pt x="111" y="694"/>
                    </a:cubicBezTo>
                    <a:cubicBezTo>
                      <a:pt x="83" y="666"/>
                      <a:pt x="83" y="666"/>
                      <a:pt x="83" y="666"/>
                    </a:cubicBezTo>
                    <a:lnTo>
                      <a:pt x="28" y="666"/>
                    </a:lnTo>
                    <a:cubicBezTo>
                      <a:pt x="0" y="666"/>
                      <a:pt x="0" y="666"/>
                      <a:pt x="0" y="694"/>
                    </a:cubicBezTo>
                    <a:cubicBezTo>
                      <a:pt x="0" y="749"/>
                      <a:pt x="0" y="777"/>
                      <a:pt x="28" y="805"/>
                    </a:cubicBezTo>
                    <a:cubicBezTo>
                      <a:pt x="56" y="860"/>
                      <a:pt x="83" y="888"/>
                      <a:pt x="139" y="916"/>
                    </a:cubicBezTo>
                    <a:cubicBezTo>
                      <a:pt x="194" y="916"/>
                      <a:pt x="250" y="943"/>
                      <a:pt x="333" y="943"/>
                    </a:cubicBezTo>
                    <a:cubicBezTo>
                      <a:pt x="388" y="943"/>
                      <a:pt x="444" y="916"/>
                      <a:pt x="499" y="916"/>
                    </a:cubicBezTo>
                    <a:cubicBezTo>
                      <a:pt x="555" y="888"/>
                      <a:pt x="582" y="860"/>
                      <a:pt x="610" y="805"/>
                    </a:cubicBezTo>
                    <a:cubicBezTo>
                      <a:pt x="638" y="777"/>
                      <a:pt x="666" y="722"/>
                      <a:pt x="666" y="666"/>
                    </a:cubicBezTo>
                    <a:cubicBezTo>
                      <a:pt x="666" y="583"/>
                      <a:pt x="638" y="500"/>
                      <a:pt x="582" y="472"/>
                    </a:cubicBezTo>
                    <a:cubicBezTo>
                      <a:pt x="527" y="417"/>
                      <a:pt x="444" y="389"/>
                      <a:pt x="361" y="389"/>
                    </a:cubicBezTo>
                    <a:lnTo>
                      <a:pt x="333" y="389"/>
                    </a:lnTo>
                    <a:lnTo>
                      <a:pt x="610" y="112"/>
                    </a:lnTo>
                    <a:cubicBezTo>
                      <a:pt x="610" y="84"/>
                      <a:pt x="610" y="84"/>
                      <a:pt x="610" y="84"/>
                    </a:cubicBezTo>
                    <a:lnTo>
                      <a:pt x="610" y="29"/>
                    </a:lnTo>
                    <a:cubicBezTo>
                      <a:pt x="610" y="29"/>
                      <a:pt x="610" y="29"/>
                      <a:pt x="6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8"/>
              <p:cNvSpPr/>
              <p:nvPr/>
            </p:nvSpPr>
            <p:spPr>
              <a:xfrm>
                <a:off x="8322000" y="3756132"/>
                <a:ext cx="180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16" extrusionOk="0">
                    <a:moveTo>
                      <a:pt x="444" y="139"/>
                    </a:moveTo>
                    <a:lnTo>
                      <a:pt x="444" y="582"/>
                    </a:lnTo>
                    <a:lnTo>
                      <a:pt x="139" y="582"/>
                    </a:lnTo>
                    <a:lnTo>
                      <a:pt x="444" y="139"/>
                    </a:lnTo>
                    <a:close/>
                    <a:moveTo>
                      <a:pt x="416" y="0"/>
                    </a:moveTo>
                    <a:cubicBezTo>
                      <a:pt x="416" y="0"/>
                      <a:pt x="416" y="28"/>
                      <a:pt x="416" y="28"/>
                    </a:cubicBezTo>
                    <a:lnTo>
                      <a:pt x="1" y="582"/>
                    </a:lnTo>
                    <a:cubicBezTo>
                      <a:pt x="1" y="582"/>
                      <a:pt x="1" y="610"/>
                      <a:pt x="1" y="610"/>
                    </a:cubicBezTo>
                    <a:lnTo>
                      <a:pt x="1" y="666"/>
                    </a:lnTo>
                    <a:cubicBezTo>
                      <a:pt x="1" y="666"/>
                      <a:pt x="1" y="693"/>
                      <a:pt x="1" y="693"/>
                    </a:cubicBezTo>
                    <a:lnTo>
                      <a:pt x="444" y="693"/>
                    </a:lnTo>
                    <a:lnTo>
                      <a:pt x="444" y="887"/>
                    </a:lnTo>
                    <a:cubicBezTo>
                      <a:pt x="444" y="887"/>
                      <a:pt x="472" y="915"/>
                      <a:pt x="472" y="915"/>
                    </a:cubicBezTo>
                    <a:lnTo>
                      <a:pt x="555" y="915"/>
                    </a:lnTo>
                    <a:cubicBezTo>
                      <a:pt x="583" y="915"/>
                      <a:pt x="583" y="887"/>
                      <a:pt x="583" y="887"/>
                    </a:cubicBezTo>
                    <a:lnTo>
                      <a:pt x="583" y="693"/>
                    </a:lnTo>
                    <a:lnTo>
                      <a:pt x="721" y="693"/>
                    </a:lnTo>
                    <a:cubicBezTo>
                      <a:pt x="721" y="693"/>
                      <a:pt x="721" y="666"/>
                      <a:pt x="721" y="666"/>
                    </a:cubicBezTo>
                    <a:lnTo>
                      <a:pt x="721" y="610"/>
                    </a:lnTo>
                    <a:cubicBezTo>
                      <a:pt x="721" y="582"/>
                      <a:pt x="694" y="582"/>
                      <a:pt x="694" y="582"/>
                    </a:cubicBezTo>
                    <a:lnTo>
                      <a:pt x="583" y="582"/>
                    </a:lnTo>
                    <a:lnTo>
                      <a:pt x="583" y="28"/>
                    </a:lnTo>
                    <a:cubicBezTo>
                      <a:pt x="583" y="28"/>
                      <a:pt x="583" y="28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8"/>
              <p:cNvSpPr/>
              <p:nvPr/>
            </p:nvSpPr>
            <p:spPr>
              <a:xfrm>
                <a:off x="8323400" y="4150698"/>
                <a:ext cx="159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944" extrusionOk="0">
                    <a:moveTo>
                      <a:pt x="111" y="1"/>
                    </a:moveTo>
                    <a:cubicBezTo>
                      <a:pt x="83" y="1"/>
                      <a:pt x="83" y="1"/>
                      <a:pt x="83" y="28"/>
                    </a:cubicBezTo>
                    <a:lnTo>
                      <a:pt x="28" y="472"/>
                    </a:lnTo>
                    <a:cubicBezTo>
                      <a:pt x="28" y="472"/>
                      <a:pt x="28" y="472"/>
                      <a:pt x="28" y="500"/>
                    </a:cubicBezTo>
                    <a:lnTo>
                      <a:pt x="139" y="500"/>
                    </a:lnTo>
                    <a:cubicBezTo>
                      <a:pt x="167" y="500"/>
                      <a:pt x="167" y="472"/>
                      <a:pt x="167" y="472"/>
                    </a:cubicBezTo>
                    <a:cubicBezTo>
                      <a:pt x="194" y="472"/>
                      <a:pt x="222" y="444"/>
                      <a:pt x="250" y="444"/>
                    </a:cubicBezTo>
                    <a:cubicBezTo>
                      <a:pt x="250" y="444"/>
                      <a:pt x="278" y="417"/>
                      <a:pt x="305" y="417"/>
                    </a:cubicBezTo>
                    <a:cubicBezTo>
                      <a:pt x="361" y="417"/>
                      <a:pt x="416" y="444"/>
                      <a:pt x="472" y="472"/>
                    </a:cubicBezTo>
                    <a:cubicBezTo>
                      <a:pt x="499" y="528"/>
                      <a:pt x="527" y="555"/>
                      <a:pt x="527" y="611"/>
                    </a:cubicBezTo>
                    <a:cubicBezTo>
                      <a:pt x="527" y="694"/>
                      <a:pt x="499" y="722"/>
                      <a:pt x="472" y="777"/>
                    </a:cubicBezTo>
                    <a:cubicBezTo>
                      <a:pt x="416" y="805"/>
                      <a:pt x="361" y="833"/>
                      <a:pt x="305" y="833"/>
                    </a:cubicBezTo>
                    <a:cubicBezTo>
                      <a:pt x="278" y="833"/>
                      <a:pt x="222" y="805"/>
                      <a:pt x="194" y="777"/>
                    </a:cubicBezTo>
                    <a:cubicBezTo>
                      <a:pt x="167" y="777"/>
                      <a:pt x="139" y="722"/>
                      <a:pt x="111" y="694"/>
                    </a:cubicBezTo>
                    <a:cubicBezTo>
                      <a:pt x="111" y="666"/>
                      <a:pt x="111" y="666"/>
                      <a:pt x="83" y="666"/>
                    </a:cubicBezTo>
                    <a:lnTo>
                      <a:pt x="0" y="666"/>
                    </a:lnTo>
                    <a:lnTo>
                      <a:pt x="0" y="694"/>
                    </a:lnTo>
                    <a:cubicBezTo>
                      <a:pt x="0" y="722"/>
                      <a:pt x="0" y="777"/>
                      <a:pt x="28" y="805"/>
                    </a:cubicBezTo>
                    <a:cubicBezTo>
                      <a:pt x="56" y="833"/>
                      <a:pt x="83" y="860"/>
                      <a:pt x="139" y="888"/>
                    </a:cubicBezTo>
                    <a:cubicBezTo>
                      <a:pt x="194" y="916"/>
                      <a:pt x="250" y="943"/>
                      <a:pt x="305" y="943"/>
                    </a:cubicBezTo>
                    <a:cubicBezTo>
                      <a:pt x="388" y="943"/>
                      <a:pt x="444" y="916"/>
                      <a:pt x="472" y="888"/>
                    </a:cubicBezTo>
                    <a:cubicBezTo>
                      <a:pt x="527" y="860"/>
                      <a:pt x="582" y="833"/>
                      <a:pt x="610" y="777"/>
                    </a:cubicBezTo>
                    <a:cubicBezTo>
                      <a:pt x="638" y="749"/>
                      <a:pt x="638" y="694"/>
                      <a:pt x="638" y="611"/>
                    </a:cubicBezTo>
                    <a:cubicBezTo>
                      <a:pt x="638" y="555"/>
                      <a:pt x="638" y="500"/>
                      <a:pt x="610" y="472"/>
                    </a:cubicBezTo>
                    <a:cubicBezTo>
                      <a:pt x="582" y="417"/>
                      <a:pt x="527" y="389"/>
                      <a:pt x="499" y="361"/>
                    </a:cubicBezTo>
                    <a:cubicBezTo>
                      <a:pt x="444" y="333"/>
                      <a:pt x="388" y="333"/>
                      <a:pt x="333" y="333"/>
                    </a:cubicBezTo>
                    <a:cubicBezTo>
                      <a:pt x="250" y="333"/>
                      <a:pt x="194" y="333"/>
                      <a:pt x="167" y="361"/>
                    </a:cubicBezTo>
                    <a:lnTo>
                      <a:pt x="194" y="112"/>
                    </a:lnTo>
                    <a:lnTo>
                      <a:pt x="582" y="112"/>
                    </a:lnTo>
                    <a:cubicBezTo>
                      <a:pt x="582" y="84"/>
                      <a:pt x="582" y="84"/>
                      <a:pt x="582" y="84"/>
                    </a:cubicBezTo>
                    <a:lnTo>
                      <a:pt x="582" y="28"/>
                    </a:lnTo>
                    <a:cubicBezTo>
                      <a:pt x="582" y="28"/>
                      <a:pt x="582" y="1"/>
                      <a:pt x="5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8"/>
              <p:cNvSpPr/>
              <p:nvPr/>
            </p:nvSpPr>
            <p:spPr>
              <a:xfrm>
                <a:off x="8322700" y="4545963"/>
                <a:ext cx="166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16" extrusionOk="0">
                    <a:moveTo>
                      <a:pt x="333" y="416"/>
                    </a:moveTo>
                    <a:cubicBezTo>
                      <a:pt x="361" y="416"/>
                      <a:pt x="416" y="416"/>
                      <a:pt x="444" y="444"/>
                    </a:cubicBezTo>
                    <a:cubicBezTo>
                      <a:pt x="472" y="444"/>
                      <a:pt x="499" y="472"/>
                      <a:pt x="527" y="499"/>
                    </a:cubicBezTo>
                    <a:cubicBezTo>
                      <a:pt x="527" y="527"/>
                      <a:pt x="555" y="583"/>
                      <a:pt x="555" y="610"/>
                    </a:cubicBezTo>
                    <a:cubicBezTo>
                      <a:pt x="555" y="666"/>
                      <a:pt x="527" y="694"/>
                      <a:pt x="527" y="721"/>
                    </a:cubicBezTo>
                    <a:cubicBezTo>
                      <a:pt x="499" y="749"/>
                      <a:pt x="472" y="777"/>
                      <a:pt x="444" y="804"/>
                    </a:cubicBezTo>
                    <a:cubicBezTo>
                      <a:pt x="416" y="804"/>
                      <a:pt x="361" y="832"/>
                      <a:pt x="333" y="832"/>
                    </a:cubicBezTo>
                    <a:cubicBezTo>
                      <a:pt x="305" y="832"/>
                      <a:pt x="250" y="804"/>
                      <a:pt x="222" y="804"/>
                    </a:cubicBezTo>
                    <a:cubicBezTo>
                      <a:pt x="194" y="777"/>
                      <a:pt x="167" y="749"/>
                      <a:pt x="139" y="721"/>
                    </a:cubicBezTo>
                    <a:cubicBezTo>
                      <a:pt x="139" y="694"/>
                      <a:pt x="111" y="666"/>
                      <a:pt x="111" y="610"/>
                    </a:cubicBezTo>
                    <a:cubicBezTo>
                      <a:pt x="111" y="583"/>
                      <a:pt x="139" y="527"/>
                      <a:pt x="139" y="499"/>
                    </a:cubicBezTo>
                    <a:cubicBezTo>
                      <a:pt x="167" y="472"/>
                      <a:pt x="194" y="444"/>
                      <a:pt x="222" y="444"/>
                    </a:cubicBezTo>
                    <a:cubicBezTo>
                      <a:pt x="250" y="416"/>
                      <a:pt x="305" y="416"/>
                      <a:pt x="333" y="416"/>
                    </a:cubicBezTo>
                    <a:close/>
                    <a:moveTo>
                      <a:pt x="333" y="0"/>
                    </a:moveTo>
                    <a:cubicBezTo>
                      <a:pt x="333" y="28"/>
                      <a:pt x="333" y="28"/>
                      <a:pt x="333" y="28"/>
                    </a:cubicBezTo>
                    <a:lnTo>
                      <a:pt x="83" y="361"/>
                    </a:lnTo>
                    <a:cubicBezTo>
                      <a:pt x="28" y="444"/>
                      <a:pt x="0" y="527"/>
                      <a:pt x="0" y="610"/>
                    </a:cubicBezTo>
                    <a:cubicBezTo>
                      <a:pt x="0" y="666"/>
                      <a:pt x="0" y="721"/>
                      <a:pt x="28" y="777"/>
                    </a:cubicBezTo>
                    <a:cubicBezTo>
                      <a:pt x="56" y="832"/>
                      <a:pt x="111" y="860"/>
                      <a:pt x="139" y="888"/>
                    </a:cubicBezTo>
                    <a:cubicBezTo>
                      <a:pt x="194" y="915"/>
                      <a:pt x="278" y="915"/>
                      <a:pt x="333" y="915"/>
                    </a:cubicBezTo>
                    <a:cubicBezTo>
                      <a:pt x="416" y="915"/>
                      <a:pt x="472" y="915"/>
                      <a:pt x="527" y="888"/>
                    </a:cubicBezTo>
                    <a:cubicBezTo>
                      <a:pt x="555" y="860"/>
                      <a:pt x="610" y="804"/>
                      <a:pt x="638" y="777"/>
                    </a:cubicBezTo>
                    <a:cubicBezTo>
                      <a:pt x="666" y="721"/>
                      <a:pt x="666" y="666"/>
                      <a:pt x="666" y="610"/>
                    </a:cubicBezTo>
                    <a:cubicBezTo>
                      <a:pt x="666" y="555"/>
                      <a:pt x="666" y="499"/>
                      <a:pt x="638" y="472"/>
                    </a:cubicBezTo>
                    <a:cubicBezTo>
                      <a:pt x="610" y="416"/>
                      <a:pt x="555" y="361"/>
                      <a:pt x="527" y="333"/>
                    </a:cubicBezTo>
                    <a:cubicBezTo>
                      <a:pt x="472" y="305"/>
                      <a:pt x="416" y="305"/>
                      <a:pt x="361" y="305"/>
                    </a:cubicBezTo>
                    <a:lnTo>
                      <a:pt x="278" y="305"/>
                    </a:lnTo>
                    <a:lnTo>
                      <a:pt x="472" y="28"/>
                    </a:lnTo>
                    <a:cubicBezTo>
                      <a:pt x="472" y="28"/>
                      <a:pt x="472" y="0"/>
                      <a:pt x="4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9" name="Google Shape;909;p38"/>
            <p:cNvGrpSpPr/>
            <p:nvPr/>
          </p:nvGrpSpPr>
          <p:grpSpPr>
            <a:xfrm>
              <a:off x="5614975" y="4609225"/>
              <a:ext cx="2597125" cy="40925"/>
              <a:chOff x="5614975" y="4609225"/>
              <a:chExt cx="2597125" cy="40925"/>
            </a:xfrm>
          </p:grpSpPr>
          <p:sp>
            <p:nvSpPr>
              <p:cNvPr id="910" name="Google Shape;910;p38"/>
              <p:cNvSpPr/>
              <p:nvPr/>
            </p:nvSpPr>
            <p:spPr>
              <a:xfrm>
                <a:off x="5614975" y="4632100"/>
                <a:ext cx="24974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1" y="139"/>
                      <a:pt x="777" y="167"/>
                      <a:pt x="832" y="194"/>
                    </a:cubicBezTo>
                    <a:cubicBezTo>
                      <a:pt x="888" y="222"/>
                      <a:pt x="915" y="277"/>
                      <a:pt x="915" y="361"/>
                    </a:cubicBezTo>
                    <a:cubicBezTo>
                      <a:pt x="915" y="416"/>
                      <a:pt x="888" y="472"/>
                      <a:pt x="832" y="527"/>
                    </a:cubicBezTo>
                    <a:cubicBezTo>
                      <a:pt x="777" y="555"/>
                      <a:pt x="721" y="582"/>
                      <a:pt x="638" y="582"/>
                    </a:cubicBezTo>
                    <a:lnTo>
                      <a:pt x="389" y="582"/>
                    </a:lnTo>
                    <a:cubicBezTo>
                      <a:pt x="306" y="582"/>
                      <a:pt x="250" y="555"/>
                      <a:pt x="195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95" y="194"/>
                    </a:cubicBezTo>
                    <a:cubicBezTo>
                      <a:pt x="250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95" y="28"/>
                      <a:pt x="111" y="83"/>
                    </a:cubicBezTo>
                    <a:cubicBezTo>
                      <a:pt x="28" y="139"/>
                      <a:pt x="1" y="222"/>
                      <a:pt x="1" y="361"/>
                    </a:cubicBezTo>
                    <a:cubicBezTo>
                      <a:pt x="1" y="472"/>
                      <a:pt x="28" y="555"/>
                      <a:pt x="111" y="610"/>
                    </a:cubicBezTo>
                    <a:cubicBezTo>
                      <a:pt x="195" y="666"/>
                      <a:pt x="278" y="721"/>
                      <a:pt x="389" y="721"/>
                    </a:cubicBezTo>
                    <a:lnTo>
                      <a:pt x="638" y="721"/>
                    </a:lnTo>
                    <a:cubicBezTo>
                      <a:pt x="749" y="693"/>
                      <a:pt x="832" y="666"/>
                      <a:pt x="915" y="610"/>
                    </a:cubicBezTo>
                    <a:cubicBezTo>
                      <a:pt x="999" y="555"/>
                      <a:pt x="1026" y="472"/>
                      <a:pt x="1026" y="361"/>
                    </a:cubicBezTo>
                    <a:cubicBezTo>
                      <a:pt x="1026" y="222"/>
                      <a:pt x="999" y="139"/>
                      <a:pt x="915" y="83"/>
                    </a:cubicBezTo>
                    <a:cubicBezTo>
                      <a:pt x="832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8"/>
              <p:cNvSpPr/>
              <p:nvPr/>
            </p:nvSpPr>
            <p:spPr>
              <a:xfrm>
                <a:off x="5615656" y="4617525"/>
                <a:ext cx="23612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971" h="445" extrusionOk="0">
                    <a:moveTo>
                      <a:pt x="0" y="1"/>
                    </a:moveTo>
                    <a:cubicBezTo>
                      <a:pt x="0" y="1"/>
                      <a:pt x="0" y="29"/>
                      <a:pt x="0" y="29"/>
                    </a:cubicBezTo>
                    <a:lnTo>
                      <a:pt x="0" y="84"/>
                    </a:lnTo>
                    <a:cubicBezTo>
                      <a:pt x="0" y="112"/>
                      <a:pt x="0" y="112"/>
                      <a:pt x="0" y="140"/>
                    </a:cubicBezTo>
                    <a:lnTo>
                      <a:pt x="250" y="445"/>
                    </a:lnTo>
                    <a:lnTo>
                      <a:pt x="278" y="445"/>
                    </a:lnTo>
                    <a:lnTo>
                      <a:pt x="333" y="417"/>
                    </a:lnTo>
                    <a:cubicBezTo>
                      <a:pt x="333" y="417"/>
                      <a:pt x="333" y="389"/>
                      <a:pt x="333" y="389"/>
                    </a:cubicBezTo>
                    <a:cubicBezTo>
                      <a:pt x="333" y="389"/>
                      <a:pt x="333" y="361"/>
                      <a:pt x="333" y="361"/>
                    </a:cubicBezTo>
                    <a:lnTo>
                      <a:pt x="139" y="140"/>
                    </a:lnTo>
                    <a:lnTo>
                      <a:pt x="943" y="140"/>
                    </a:lnTo>
                    <a:cubicBezTo>
                      <a:pt x="971" y="140"/>
                      <a:pt x="971" y="140"/>
                      <a:pt x="971" y="112"/>
                    </a:cubicBezTo>
                    <a:lnTo>
                      <a:pt x="971" y="29"/>
                    </a:lnTo>
                    <a:cubicBezTo>
                      <a:pt x="971" y="29"/>
                      <a:pt x="971" y="1"/>
                      <a:pt x="9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8"/>
              <p:cNvSpPr/>
              <p:nvPr/>
            </p:nvSpPr>
            <p:spPr>
              <a:xfrm>
                <a:off x="6128984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2" y="139"/>
                      <a:pt x="805" y="167"/>
                      <a:pt x="833" y="194"/>
                    </a:cubicBezTo>
                    <a:cubicBezTo>
                      <a:pt x="888" y="222"/>
                      <a:pt x="916" y="277"/>
                      <a:pt x="916" y="361"/>
                    </a:cubicBezTo>
                    <a:cubicBezTo>
                      <a:pt x="916" y="416"/>
                      <a:pt x="888" y="472"/>
                      <a:pt x="833" y="527"/>
                    </a:cubicBezTo>
                    <a:cubicBezTo>
                      <a:pt x="805" y="555"/>
                      <a:pt x="722" y="582"/>
                      <a:pt x="638" y="582"/>
                    </a:cubicBezTo>
                    <a:lnTo>
                      <a:pt x="417" y="582"/>
                    </a:lnTo>
                    <a:cubicBezTo>
                      <a:pt x="306" y="582"/>
                      <a:pt x="250" y="555"/>
                      <a:pt x="195" y="527"/>
                    </a:cubicBezTo>
                    <a:cubicBezTo>
                      <a:pt x="139" y="472"/>
                      <a:pt x="139" y="416"/>
                      <a:pt x="139" y="361"/>
                    </a:cubicBezTo>
                    <a:cubicBezTo>
                      <a:pt x="139" y="277"/>
                      <a:pt x="139" y="222"/>
                      <a:pt x="195" y="194"/>
                    </a:cubicBezTo>
                    <a:cubicBezTo>
                      <a:pt x="250" y="167"/>
                      <a:pt x="306" y="139"/>
                      <a:pt x="417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95" y="28"/>
                      <a:pt x="112" y="83"/>
                    </a:cubicBezTo>
                    <a:cubicBezTo>
                      <a:pt x="56" y="139"/>
                      <a:pt x="1" y="222"/>
                      <a:pt x="1" y="361"/>
                    </a:cubicBezTo>
                    <a:cubicBezTo>
                      <a:pt x="1" y="472"/>
                      <a:pt x="56" y="555"/>
                      <a:pt x="112" y="610"/>
                    </a:cubicBezTo>
                    <a:cubicBezTo>
                      <a:pt x="195" y="666"/>
                      <a:pt x="278" y="721"/>
                      <a:pt x="389" y="721"/>
                    </a:cubicBezTo>
                    <a:lnTo>
                      <a:pt x="638" y="721"/>
                    </a:lnTo>
                    <a:cubicBezTo>
                      <a:pt x="749" y="693"/>
                      <a:pt x="860" y="666"/>
                      <a:pt x="916" y="610"/>
                    </a:cubicBezTo>
                    <a:cubicBezTo>
                      <a:pt x="999" y="555"/>
                      <a:pt x="1027" y="472"/>
                      <a:pt x="1027" y="361"/>
                    </a:cubicBezTo>
                    <a:cubicBezTo>
                      <a:pt x="1027" y="222"/>
                      <a:pt x="999" y="139"/>
                      <a:pt x="916" y="83"/>
                    </a:cubicBezTo>
                    <a:cubicBezTo>
                      <a:pt x="860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8"/>
              <p:cNvSpPr/>
              <p:nvPr/>
            </p:nvSpPr>
            <p:spPr>
              <a:xfrm>
                <a:off x="6128575" y="4611300"/>
                <a:ext cx="256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694" extrusionOk="0">
                    <a:moveTo>
                      <a:pt x="943" y="1"/>
                    </a:moveTo>
                    <a:cubicBezTo>
                      <a:pt x="916" y="1"/>
                      <a:pt x="916" y="28"/>
                      <a:pt x="916" y="28"/>
                    </a:cubicBezTo>
                    <a:cubicBezTo>
                      <a:pt x="888" y="28"/>
                      <a:pt x="888" y="28"/>
                      <a:pt x="888" y="56"/>
                    </a:cubicBezTo>
                    <a:lnTo>
                      <a:pt x="888" y="500"/>
                    </a:lnTo>
                    <a:lnTo>
                      <a:pt x="611" y="222"/>
                    </a:lnTo>
                    <a:cubicBezTo>
                      <a:pt x="555" y="139"/>
                      <a:pt x="500" y="112"/>
                      <a:pt x="472" y="84"/>
                    </a:cubicBezTo>
                    <a:cubicBezTo>
                      <a:pt x="417" y="56"/>
                      <a:pt x="361" y="28"/>
                      <a:pt x="306" y="28"/>
                    </a:cubicBezTo>
                    <a:cubicBezTo>
                      <a:pt x="223" y="28"/>
                      <a:pt x="139" y="56"/>
                      <a:pt x="84" y="112"/>
                    </a:cubicBezTo>
                    <a:cubicBezTo>
                      <a:pt x="29" y="167"/>
                      <a:pt x="1" y="250"/>
                      <a:pt x="1" y="361"/>
                    </a:cubicBezTo>
                    <a:cubicBezTo>
                      <a:pt x="1" y="417"/>
                      <a:pt x="29" y="472"/>
                      <a:pt x="56" y="527"/>
                    </a:cubicBezTo>
                    <a:cubicBezTo>
                      <a:pt x="84" y="583"/>
                      <a:pt x="112" y="611"/>
                      <a:pt x="167" y="638"/>
                    </a:cubicBezTo>
                    <a:cubicBezTo>
                      <a:pt x="223" y="666"/>
                      <a:pt x="278" y="666"/>
                      <a:pt x="306" y="694"/>
                    </a:cubicBezTo>
                    <a:cubicBezTo>
                      <a:pt x="333" y="694"/>
                      <a:pt x="333" y="666"/>
                      <a:pt x="333" y="666"/>
                    </a:cubicBezTo>
                    <a:cubicBezTo>
                      <a:pt x="333" y="666"/>
                      <a:pt x="333" y="666"/>
                      <a:pt x="333" y="638"/>
                    </a:cubicBezTo>
                    <a:lnTo>
                      <a:pt x="333" y="583"/>
                    </a:lnTo>
                    <a:cubicBezTo>
                      <a:pt x="333" y="583"/>
                      <a:pt x="333" y="555"/>
                      <a:pt x="333" y="555"/>
                    </a:cubicBezTo>
                    <a:lnTo>
                      <a:pt x="306" y="555"/>
                    </a:lnTo>
                    <a:cubicBezTo>
                      <a:pt x="250" y="527"/>
                      <a:pt x="223" y="527"/>
                      <a:pt x="167" y="472"/>
                    </a:cubicBezTo>
                    <a:cubicBezTo>
                      <a:pt x="139" y="444"/>
                      <a:pt x="139" y="417"/>
                      <a:pt x="139" y="361"/>
                    </a:cubicBezTo>
                    <a:cubicBezTo>
                      <a:pt x="139" y="306"/>
                      <a:pt x="139" y="250"/>
                      <a:pt x="167" y="222"/>
                    </a:cubicBezTo>
                    <a:cubicBezTo>
                      <a:pt x="195" y="195"/>
                      <a:pt x="250" y="167"/>
                      <a:pt x="306" y="167"/>
                    </a:cubicBezTo>
                    <a:cubicBezTo>
                      <a:pt x="361" y="167"/>
                      <a:pt x="389" y="195"/>
                      <a:pt x="417" y="195"/>
                    </a:cubicBezTo>
                    <a:cubicBezTo>
                      <a:pt x="472" y="222"/>
                      <a:pt x="500" y="278"/>
                      <a:pt x="583" y="361"/>
                    </a:cubicBezTo>
                    <a:lnTo>
                      <a:pt x="888" y="666"/>
                    </a:lnTo>
                    <a:cubicBezTo>
                      <a:pt x="888" y="694"/>
                      <a:pt x="916" y="694"/>
                      <a:pt x="943" y="694"/>
                    </a:cubicBezTo>
                    <a:lnTo>
                      <a:pt x="999" y="694"/>
                    </a:lnTo>
                    <a:cubicBezTo>
                      <a:pt x="1027" y="694"/>
                      <a:pt x="1027" y="666"/>
                      <a:pt x="1027" y="666"/>
                    </a:cubicBezTo>
                    <a:lnTo>
                      <a:pt x="1027" y="56"/>
                    </a:lnTo>
                    <a:cubicBezTo>
                      <a:pt x="1027" y="28"/>
                      <a:pt x="1027" y="28"/>
                      <a:pt x="999" y="28"/>
                    </a:cubicBezTo>
                    <a:cubicBezTo>
                      <a:pt x="999" y="28"/>
                      <a:pt x="999" y="1"/>
                      <a:pt x="9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8"/>
              <p:cNvSpPr/>
              <p:nvPr/>
            </p:nvSpPr>
            <p:spPr>
              <a:xfrm>
                <a:off x="6643694" y="4632100"/>
                <a:ext cx="249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22" extrusionOk="0">
                    <a:moveTo>
                      <a:pt x="610" y="139"/>
                    </a:moveTo>
                    <a:cubicBezTo>
                      <a:pt x="693" y="139"/>
                      <a:pt x="776" y="167"/>
                      <a:pt x="804" y="194"/>
                    </a:cubicBezTo>
                    <a:cubicBezTo>
                      <a:pt x="860" y="222"/>
                      <a:pt x="887" y="277"/>
                      <a:pt x="887" y="361"/>
                    </a:cubicBezTo>
                    <a:cubicBezTo>
                      <a:pt x="887" y="416"/>
                      <a:pt x="860" y="472"/>
                      <a:pt x="804" y="527"/>
                    </a:cubicBezTo>
                    <a:cubicBezTo>
                      <a:pt x="776" y="555"/>
                      <a:pt x="693" y="582"/>
                      <a:pt x="610" y="582"/>
                    </a:cubicBezTo>
                    <a:lnTo>
                      <a:pt x="388" y="582"/>
                    </a:lnTo>
                    <a:cubicBezTo>
                      <a:pt x="305" y="582"/>
                      <a:pt x="222" y="555"/>
                      <a:pt x="166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66" y="194"/>
                    </a:cubicBezTo>
                    <a:cubicBezTo>
                      <a:pt x="222" y="167"/>
                      <a:pt x="305" y="139"/>
                      <a:pt x="388" y="139"/>
                    </a:cubicBezTo>
                    <a:close/>
                    <a:moveTo>
                      <a:pt x="361" y="0"/>
                    </a:moveTo>
                    <a:cubicBezTo>
                      <a:pt x="250" y="0"/>
                      <a:pt x="166" y="28"/>
                      <a:pt x="83" y="83"/>
                    </a:cubicBezTo>
                    <a:cubicBezTo>
                      <a:pt x="28" y="139"/>
                      <a:pt x="0" y="222"/>
                      <a:pt x="0" y="361"/>
                    </a:cubicBezTo>
                    <a:cubicBezTo>
                      <a:pt x="0" y="472"/>
                      <a:pt x="28" y="555"/>
                      <a:pt x="83" y="610"/>
                    </a:cubicBezTo>
                    <a:cubicBezTo>
                      <a:pt x="166" y="666"/>
                      <a:pt x="250" y="721"/>
                      <a:pt x="361" y="721"/>
                    </a:cubicBezTo>
                    <a:lnTo>
                      <a:pt x="610" y="721"/>
                    </a:lnTo>
                    <a:cubicBezTo>
                      <a:pt x="721" y="693"/>
                      <a:pt x="832" y="666"/>
                      <a:pt x="887" y="610"/>
                    </a:cubicBezTo>
                    <a:cubicBezTo>
                      <a:pt x="971" y="555"/>
                      <a:pt x="998" y="472"/>
                      <a:pt x="998" y="361"/>
                    </a:cubicBezTo>
                    <a:cubicBezTo>
                      <a:pt x="998" y="222"/>
                      <a:pt x="971" y="139"/>
                      <a:pt x="887" y="83"/>
                    </a:cubicBezTo>
                    <a:cubicBezTo>
                      <a:pt x="832" y="28"/>
                      <a:pt x="721" y="0"/>
                      <a:pt x="6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8"/>
              <p:cNvSpPr/>
              <p:nvPr/>
            </p:nvSpPr>
            <p:spPr>
              <a:xfrm>
                <a:off x="6643556" y="4611300"/>
                <a:ext cx="249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694" extrusionOk="0">
                    <a:moveTo>
                      <a:pt x="693" y="1"/>
                    </a:moveTo>
                    <a:cubicBezTo>
                      <a:pt x="610" y="1"/>
                      <a:pt x="555" y="28"/>
                      <a:pt x="499" y="84"/>
                    </a:cubicBezTo>
                    <a:cubicBezTo>
                      <a:pt x="444" y="139"/>
                      <a:pt x="416" y="195"/>
                      <a:pt x="416" y="306"/>
                    </a:cubicBezTo>
                    <a:lnTo>
                      <a:pt x="416" y="333"/>
                    </a:lnTo>
                    <a:lnTo>
                      <a:pt x="111" y="56"/>
                    </a:lnTo>
                    <a:cubicBezTo>
                      <a:pt x="111" y="28"/>
                      <a:pt x="83" y="28"/>
                      <a:pt x="83" y="28"/>
                    </a:cubicBezTo>
                    <a:lnTo>
                      <a:pt x="28" y="28"/>
                    </a:lnTo>
                    <a:cubicBezTo>
                      <a:pt x="28" y="28"/>
                      <a:pt x="28" y="28"/>
                      <a:pt x="0" y="56"/>
                    </a:cubicBezTo>
                    <a:lnTo>
                      <a:pt x="0" y="638"/>
                    </a:lnTo>
                    <a:cubicBezTo>
                      <a:pt x="28" y="666"/>
                      <a:pt x="28" y="666"/>
                      <a:pt x="28" y="666"/>
                    </a:cubicBezTo>
                    <a:lnTo>
                      <a:pt x="83" y="666"/>
                    </a:lnTo>
                    <a:cubicBezTo>
                      <a:pt x="83" y="666"/>
                      <a:pt x="111" y="666"/>
                      <a:pt x="111" y="638"/>
                    </a:cubicBezTo>
                    <a:lnTo>
                      <a:pt x="111" y="195"/>
                    </a:lnTo>
                    <a:lnTo>
                      <a:pt x="416" y="472"/>
                    </a:lnTo>
                    <a:cubicBezTo>
                      <a:pt x="444" y="500"/>
                      <a:pt x="444" y="500"/>
                      <a:pt x="471" y="500"/>
                    </a:cubicBezTo>
                    <a:lnTo>
                      <a:pt x="527" y="500"/>
                    </a:lnTo>
                    <a:cubicBezTo>
                      <a:pt x="527" y="472"/>
                      <a:pt x="527" y="472"/>
                      <a:pt x="527" y="472"/>
                    </a:cubicBezTo>
                    <a:lnTo>
                      <a:pt x="527" y="333"/>
                    </a:lnTo>
                    <a:cubicBezTo>
                      <a:pt x="527" y="195"/>
                      <a:pt x="582" y="112"/>
                      <a:pt x="693" y="112"/>
                    </a:cubicBezTo>
                    <a:cubicBezTo>
                      <a:pt x="749" y="112"/>
                      <a:pt x="804" y="139"/>
                      <a:pt x="832" y="195"/>
                    </a:cubicBezTo>
                    <a:cubicBezTo>
                      <a:pt x="860" y="222"/>
                      <a:pt x="887" y="278"/>
                      <a:pt x="887" y="333"/>
                    </a:cubicBezTo>
                    <a:cubicBezTo>
                      <a:pt x="887" y="389"/>
                      <a:pt x="887" y="444"/>
                      <a:pt x="860" y="500"/>
                    </a:cubicBezTo>
                    <a:cubicBezTo>
                      <a:pt x="832" y="527"/>
                      <a:pt x="804" y="555"/>
                      <a:pt x="749" y="583"/>
                    </a:cubicBezTo>
                    <a:lnTo>
                      <a:pt x="721" y="583"/>
                    </a:lnTo>
                    <a:cubicBezTo>
                      <a:pt x="721" y="583"/>
                      <a:pt x="721" y="611"/>
                      <a:pt x="721" y="611"/>
                    </a:cubicBezTo>
                    <a:lnTo>
                      <a:pt x="721" y="666"/>
                    </a:lnTo>
                    <a:cubicBezTo>
                      <a:pt x="721" y="694"/>
                      <a:pt x="721" y="694"/>
                      <a:pt x="749" y="694"/>
                    </a:cubicBezTo>
                    <a:cubicBezTo>
                      <a:pt x="804" y="694"/>
                      <a:pt x="832" y="694"/>
                      <a:pt x="887" y="666"/>
                    </a:cubicBezTo>
                    <a:cubicBezTo>
                      <a:pt x="915" y="638"/>
                      <a:pt x="943" y="583"/>
                      <a:pt x="971" y="527"/>
                    </a:cubicBezTo>
                    <a:cubicBezTo>
                      <a:pt x="998" y="472"/>
                      <a:pt x="998" y="417"/>
                      <a:pt x="998" y="333"/>
                    </a:cubicBezTo>
                    <a:cubicBezTo>
                      <a:pt x="998" y="278"/>
                      <a:pt x="998" y="222"/>
                      <a:pt x="971" y="167"/>
                    </a:cubicBezTo>
                    <a:cubicBezTo>
                      <a:pt x="943" y="112"/>
                      <a:pt x="915" y="56"/>
                      <a:pt x="860" y="28"/>
                    </a:cubicBezTo>
                    <a:cubicBezTo>
                      <a:pt x="832" y="1"/>
                      <a:pt x="776" y="1"/>
                      <a:pt x="6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8"/>
              <p:cNvSpPr/>
              <p:nvPr/>
            </p:nvSpPr>
            <p:spPr>
              <a:xfrm>
                <a:off x="7157705" y="4632100"/>
                <a:ext cx="249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22" extrusionOk="0">
                    <a:moveTo>
                      <a:pt x="611" y="139"/>
                    </a:moveTo>
                    <a:cubicBezTo>
                      <a:pt x="694" y="139"/>
                      <a:pt x="777" y="167"/>
                      <a:pt x="833" y="194"/>
                    </a:cubicBezTo>
                    <a:cubicBezTo>
                      <a:pt x="860" y="222"/>
                      <a:pt x="888" y="277"/>
                      <a:pt x="888" y="361"/>
                    </a:cubicBezTo>
                    <a:cubicBezTo>
                      <a:pt x="888" y="416"/>
                      <a:pt x="860" y="472"/>
                      <a:pt x="833" y="527"/>
                    </a:cubicBezTo>
                    <a:cubicBezTo>
                      <a:pt x="777" y="555"/>
                      <a:pt x="694" y="582"/>
                      <a:pt x="611" y="582"/>
                    </a:cubicBezTo>
                    <a:lnTo>
                      <a:pt x="389" y="582"/>
                    </a:lnTo>
                    <a:cubicBezTo>
                      <a:pt x="306" y="582"/>
                      <a:pt x="223" y="555"/>
                      <a:pt x="167" y="527"/>
                    </a:cubicBezTo>
                    <a:cubicBezTo>
                      <a:pt x="139" y="472"/>
                      <a:pt x="112" y="416"/>
                      <a:pt x="112" y="361"/>
                    </a:cubicBezTo>
                    <a:cubicBezTo>
                      <a:pt x="112" y="277"/>
                      <a:pt x="139" y="222"/>
                      <a:pt x="167" y="194"/>
                    </a:cubicBezTo>
                    <a:cubicBezTo>
                      <a:pt x="223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50" y="0"/>
                      <a:pt x="167" y="28"/>
                      <a:pt x="112" y="83"/>
                    </a:cubicBezTo>
                    <a:cubicBezTo>
                      <a:pt x="28" y="139"/>
                      <a:pt x="1" y="222"/>
                      <a:pt x="1" y="361"/>
                    </a:cubicBezTo>
                    <a:cubicBezTo>
                      <a:pt x="1" y="472"/>
                      <a:pt x="28" y="555"/>
                      <a:pt x="112" y="610"/>
                    </a:cubicBezTo>
                    <a:cubicBezTo>
                      <a:pt x="167" y="666"/>
                      <a:pt x="250" y="721"/>
                      <a:pt x="389" y="721"/>
                    </a:cubicBezTo>
                    <a:lnTo>
                      <a:pt x="611" y="721"/>
                    </a:lnTo>
                    <a:cubicBezTo>
                      <a:pt x="749" y="693"/>
                      <a:pt x="833" y="666"/>
                      <a:pt x="916" y="610"/>
                    </a:cubicBezTo>
                    <a:cubicBezTo>
                      <a:pt x="971" y="555"/>
                      <a:pt x="999" y="472"/>
                      <a:pt x="999" y="361"/>
                    </a:cubicBezTo>
                    <a:cubicBezTo>
                      <a:pt x="999" y="222"/>
                      <a:pt x="971" y="139"/>
                      <a:pt x="916" y="83"/>
                    </a:cubicBezTo>
                    <a:cubicBezTo>
                      <a:pt x="833" y="28"/>
                      <a:pt x="749" y="0"/>
                      <a:pt x="6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8"/>
              <p:cNvSpPr/>
              <p:nvPr/>
            </p:nvSpPr>
            <p:spPr>
              <a:xfrm>
                <a:off x="7157837" y="4609225"/>
                <a:ext cx="24975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77" extrusionOk="0">
                    <a:moveTo>
                      <a:pt x="638" y="277"/>
                    </a:moveTo>
                    <a:lnTo>
                      <a:pt x="638" y="638"/>
                    </a:lnTo>
                    <a:lnTo>
                      <a:pt x="139" y="277"/>
                    </a:lnTo>
                    <a:close/>
                    <a:moveTo>
                      <a:pt x="638" y="0"/>
                    </a:moveTo>
                    <a:cubicBezTo>
                      <a:pt x="638" y="0"/>
                      <a:pt x="638" y="28"/>
                      <a:pt x="638" y="28"/>
                    </a:cubicBezTo>
                    <a:lnTo>
                      <a:pt x="638" y="167"/>
                    </a:lnTo>
                    <a:lnTo>
                      <a:pt x="1" y="167"/>
                    </a:lnTo>
                    <a:cubicBezTo>
                      <a:pt x="1" y="167"/>
                      <a:pt x="1" y="167"/>
                      <a:pt x="1" y="194"/>
                    </a:cubicBezTo>
                    <a:lnTo>
                      <a:pt x="1" y="277"/>
                    </a:lnTo>
                    <a:cubicBezTo>
                      <a:pt x="1" y="305"/>
                      <a:pt x="1" y="305"/>
                      <a:pt x="1" y="305"/>
                    </a:cubicBezTo>
                    <a:cubicBezTo>
                      <a:pt x="28" y="333"/>
                      <a:pt x="28" y="333"/>
                      <a:pt x="28" y="333"/>
                    </a:cubicBezTo>
                    <a:lnTo>
                      <a:pt x="638" y="749"/>
                    </a:lnTo>
                    <a:cubicBezTo>
                      <a:pt x="638" y="777"/>
                      <a:pt x="666" y="777"/>
                      <a:pt x="666" y="777"/>
                    </a:cubicBezTo>
                    <a:lnTo>
                      <a:pt x="749" y="777"/>
                    </a:lnTo>
                    <a:cubicBezTo>
                      <a:pt x="749" y="749"/>
                      <a:pt x="749" y="749"/>
                      <a:pt x="749" y="749"/>
                    </a:cubicBezTo>
                    <a:lnTo>
                      <a:pt x="749" y="277"/>
                    </a:lnTo>
                    <a:lnTo>
                      <a:pt x="999" y="277"/>
                    </a:lnTo>
                    <a:cubicBezTo>
                      <a:pt x="999" y="277"/>
                      <a:pt x="999" y="250"/>
                      <a:pt x="999" y="250"/>
                    </a:cubicBezTo>
                    <a:lnTo>
                      <a:pt x="999" y="194"/>
                    </a:lnTo>
                    <a:cubicBezTo>
                      <a:pt x="999" y="167"/>
                      <a:pt x="999" y="167"/>
                      <a:pt x="999" y="167"/>
                    </a:cubicBezTo>
                    <a:lnTo>
                      <a:pt x="749" y="167"/>
                    </a:lnTo>
                    <a:lnTo>
                      <a:pt x="749" y="28"/>
                    </a:lnTo>
                    <a:cubicBezTo>
                      <a:pt x="749" y="28"/>
                      <a:pt x="749" y="0"/>
                      <a:pt x="7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8"/>
              <p:cNvSpPr/>
              <p:nvPr/>
            </p:nvSpPr>
            <p:spPr>
              <a:xfrm>
                <a:off x="7671715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11" y="139"/>
                    </a:moveTo>
                    <a:cubicBezTo>
                      <a:pt x="722" y="139"/>
                      <a:pt x="777" y="167"/>
                      <a:pt x="833" y="194"/>
                    </a:cubicBezTo>
                    <a:cubicBezTo>
                      <a:pt x="888" y="222"/>
                      <a:pt x="888" y="277"/>
                      <a:pt x="888" y="361"/>
                    </a:cubicBezTo>
                    <a:cubicBezTo>
                      <a:pt x="888" y="416"/>
                      <a:pt x="888" y="472"/>
                      <a:pt x="833" y="527"/>
                    </a:cubicBezTo>
                    <a:cubicBezTo>
                      <a:pt x="777" y="555"/>
                      <a:pt x="722" y="582"/>
                      <a:pt x="611" y="582"/>
                    </a:cubicBezTo>
                    <a:lnTo>
                      <a:pt x="389" y="582"/>
                    </a:lnTo>
                    <a:cubicBezTo>
                      <a:pt x="306" y="582"/>
                      <a:pt x="223" y="555"/>
                      <a:pt x="195" y="527"/>
                    </a:cubicBezTo>
                    <a:cubicBezTo>
                      <a:pt x="140" y="472"/>
                      <a:pt x="112" y="416"/>
                      <a:pt x="112" y="361"/>
                    </a:cubicBezTo>
                    <a:cubicBezTo>
                      <a:pt x="112" y="277"/>
                      <a:pt x="140" y="222"/>
                      <a:pt x="195" y="194"/>
                    </a:cubicBezTo>
                    <a:cubicBezTo>
                      <a:pt x="223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67" y="28"/>
                      <a:pt x="112" y="83"/>
                    </a:cubicBezTo>
                    <a:cubicBezTo>
                      <a:pt x="29" y="139"/>
                      <a:pt x="1" y="222"/>
                      <a:pt x="1" y="361"/>
                    </a:cubicBezTo>
                    <a:cubicBezTo>
                      <a:pt x="1" y="472"/>
                      <a:pt x="29" y="555"/>
                      <a:pt x="112" y="610"/>
                    </a:cubicBezTo>
                    <a:cubicBezTo>
                      <a:pt x="167" y="666"/>
                      <a:pt x="278" y="721"/>
                      <a:pt x="389" y="721"/>
                    </a:cubicBezTo>
                    <a:lnTo>
                      <a:pt x="639" y="721"/>
                    </a:lnTo>
                    <a:cubicBezTo>
                      <a:pt x="750" y="693"/>
                      <a:pt x="833" y="666"/>
                      <a:pt x="916" y="610"/>
                    </a:cubicBezTo>
                    <a:cubicBezTo>
                      <a:pt x="971" y="555"/>
                      <a:pt x="1027" y="472"/>
                      <a:pt x="1027" y="361"/>
                    </a:cubicBezTo>
                    <a:cubicBezTo>
                      <a:pt x="1027" y="222"/>
                      <a:pt x="971" y="139"/>
                      <a:pt x="916" y="83"/>
                    </a:cubicBezTo>
                    <a:cubicBezTo>
                      <a:pt x="833" y="28"/>
                      <a:pt x="750" y="0"/>
                      <a:pt x="6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8"/>
              <p:cNvSpPr/>
              <p:nvPr/>
            </p:nvSpPr>
            <p:spPr>
              <a:xfrm>
                <a:off x="7672119" y="4611300"/>
                <a:ext cx="256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694" extrusionOk="0">
                    <a:moveTo>
                      <a:pt x="694" y="1"/>
                    </a:moveTo>
                    <a:cubicBezTo>
                      <a:pt x="611" y="1"/>
                      <a:pt x="555" y="1"/>
                      <a:pt x="500" y="28"/>
                    </a:cubicBezTo>
                    <a:cubicBezTo>
                      <a:pt x="472" y="84"/>
                      <a:pt x="417" y="112"/>
                      <a:pt x="417" y="167"/>
                    </a:cubicBezTo>
                    <a:cubicBezTo>
                      <a:pt x="389" y="222"/>
                      <a:pt x="361" y="278"/>
                      <a:pt x="361" y="333"/>
                    </a:cubicBezTo>
                    <a:cubicBezTo>
                      <a:pt x="361" y="417"/>
                      <a:pt x="389" y="472"/>
                      <a:pt x="417" y="527"/>
                    </a:cubicBezTo>
                    <a:lnTo>
                      <a:pt x="140" y="500"/>
                    </a:lnTo>
                    <a:lnTo>
                      <a:pt x="140" y="84"/>
                    </a:lnTo>
                    <a:cubicBezTo>
                      <a:pt x="140" y="84"/>
                      <a:pt x="140" y="84"/>
                      <a:pt x="112" y="56"/>
                    </a:cubicBezTo>
                    <a:lnTo>
                      <a:pt x="29" y="56"/>
                    </a:lnTo>
                    <a:cubicBezTo>
                      <a:pt x="29" y="56"/>
                      <a:pt x="1" y="84"/>
                      <a:pt x="1" y="84"/>
                    </a:cubicBezTo>
                    <a:lnTo>
                      <a:pt x="1" y="583"/>
                    </a:lnTo>
                    <a:cubicBezTo>
                      <a:pt x="1" y="611"/>
                      <a:pt x="29" y="611"/>
                      <a:pt x="56" y="611"/>
                    </a:cubicBezTo>
                    <a:lnTo>
                      <a:pt x="528" y="666"/>
                    </a:lnTo>
                    <a:cubicBezTo>
                      <a:pt x="528" y="666"/>
                      <a:pt x="528" y="666"/>
                      <a:pt x="528" y="638"/>
                    </a:cubicBezTo>
                    <a:cubicBezTo>
                      <a:pt x="555" y="638"/>
                      <a:pt x="555" y="638"/>
                      <a:pt x="555" y="611"/>
                    </a:cubicBezTo>
                    <a:lnTo>
                      <a:pt x="555" y="555"/>
                    </a:lnTo>
                    <a:cubicBezTo>
                      <a:pt x="555" y="555"/>
                      <a:pt x="555" y="527"/>
                      <a:pt x="555" y="527"/>
                    </a:cubicBezTo>
                    <a:cubicBezTo>
                      <a:pt x="528" y="527"/>
                      <a:pt x="528" y="500"/>
                      <a:pt x="528" y="500"/>
                    </a:cubicBezTo>
                    <a:cubicBezTo>
                      <a:pt x="500" y="472"/>
                      <a:pt x="500" y="444"/>
                      <a:pt x="500" y="444"/>
                    </a:cubicBezTo>
                    <a:cubicBezTo>
                      <a:pt x="472" y="417"/>
                      <a:pt x="472" y="389"/>
                      <a:pt x="472" y="361"/>
                    </a:cubicBezTo>
                    <a:cubicBezTo>
                      <a:pt x="472" y="278"/>
                      <a:pt x="500" y="250"/>
                      <a:pt x="528" y="195"/>
                    </a:cubicBezTo>
                    <a:cubicBezTo>
                      <a:pt x="555" y="139"/>
                      <a:pt x="611" y="139"/>
                      <a:pt x="666" y="139"/>
                    </a:cubicBezTo>
                    <a:cubicBezTo>
                      <a:pt x="750" y="139"/>
                      <a:pt x="805" y="139"/>
                      <a:pt x="833" y="195"/>
                    </a:cubicBezTo>
                    <a:cubicBezTo>
                      <a:pt x="888" y="250"/>
                      <a:pt x="888" y="278"/>
                      <a:pt x="888" y="361"/>
                    </a:cubicBezTo>
                    <a:cubicBezTo>
                      <a:pt x="888" y="417"/>
                      <a:pt x="888" y="444"/>
                      <a:pt x="860" y="500"/>
                    </a:cubicBezTo>
                    <a:cubicBezTo>
                      <a:pt x="833" y="527"/>
                      <a:pt x="805" y="555"/>
                      <a:pt x="750" y="555"/>
                    </a:cubicBezTo>
                    <a:cubicBezTo>
                      <a:pt x="722" y="583"/>
                      <a:pt x="722" y="583"/>
                      <a:pt x="722" y="611"/>
                    </a:cubicBezTo>
                    <a:lnTo>
                      <a:pt x="722" y="666"/>
                    </a:lnTo>
                    <a:cubicBezTo>
                      <a:pt x="722" y="666"/>
                      <a:pt x="722" y="694"/>
                      <a:pt x="722" y="694"/>
                    </a:cubicBezTo>
                    <a:lnTo>
                      <a:pt x="750" y="694"/>
                    </a:lnTo>
                    <a:cubicBezTo>
                      <a:pt x="805" y="694"/>
                      <a:pt x="833" y="694"/>
                      <a:pt x="888" y="666"/>
                    </a:cubicBezTo>
                    <a:cubicBezTo>
                      <a:pt x="916" y="638"/>
                      <a:pt x="944" y="583"/>
                      <a:pt x="971" y="527"/>
                    </a:cubicBezTo>
                    <a:cubicBezTo>
                      <a:pt x="999" y="500"/>
                      <a:pt x="1027" y="417"/>
                      <a:pt x="1027" y="361"/>
                    </a:cubicBezTo>
                    <a:cubicBezTo>
                      <a:pt x="1027" y="278"/>
                      <a:pt x="999" y="222"/>
                      <a:pt x="971" y="167"/>
                    </a:cubicBezTo>
                    <a:cubicBezTo>
                      <a:pt x="944" y="112"/>
                      <a:pt x="916" y="84"/>
                      <a:pt x="860" y="28"/>
                    </a:cubicBezTo>
                    <a:cubicBezTo>
                      <a:pt x="805" y="1"/>
                      <a:pt x="750" y="1"/>
                      <a:pt x="6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8"/>
              <p:cNvSpPr/>
              <p:nvPr/>
            </p:nvSpPr>
            <p:spPr>
              <a:xfrm>
                <a:off x="8186425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1" y="139"/>
                      <a:pt x="777" y="167"/>
                      <a:pt x="832" y="194"/>
                    </a:cubicBezTo>
                    <a:cubicBezTo>
                      <a:pt x="887" y="222"/>
                      <a:pt x="915" y="277"/>
                      <a:pt x="915" y="361"/>
                    </a:cubicBezTo>
                    <a:cubicBezTo>
                      <a:pt x="915" y="416"/>
                      <a:pt x="887" y="472"/>
                      <a:pt x="832" y="527"/>
                    </a:cubicBezTo>
                    <a:cubicBezTo>
                      <a:pt x="777" y="555"/>
                      <a:pt x="721" y="582"/>
                      <a:pt x="638" y="582"/>
                    </a:cubicBezTo>
                    <a:lnTo>
                      <a:pt x="388" y="582"/>
                    </a:lnTo>
                    <a:cubicBezTo>
                      <a:pt x="305" y="582"/>
                      <a:pt x="250" y="555"/>
                      <a:pt x="194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94" y="194"/>
                    </a:cubicBezTo>
                    <a:cubicBezTo>
                      <a:pt x="250" y="167"/>
                      <a:pt x="305" y="139"/>
                      <a:pt x="388" y="139"/>
                    </a:cubicBezTo>
                    <a:close/>
                    <a:moveTo>
                      <a:pt x="388" y="0"/>
                    </a:moveTo>
                    <a:cubicBezTo>
                      <a:pt x="277" y="0"/>
                      <a:pt x="194" y="28"/>
                      <a:pt x="111" y="83"/>
                    </a:cubicBezTo>
                    <a:cubicBezTo>
                      <a:pt x="28" y="139"/>
                      <a:pt x="0" y="222"/>
                      <a:pt x="0" y="361"/>
                    </a:cubicBezTo>
                    <a:cubicBezTo>
                      <a:pt x="0" y="472"/>
                      <a:pt x="28" y="555"/>
                      <a:pt x="111" y="610"/>
                    </a:cubicBezTo>
                    <a:cubicBezTo>
                      <a:pt x="194" y="666"/>
                      <a:pt x="277" y="721"/>
                      <a:pt x="388" y="721"/>
                    </a:cubicBezTo>
                    <a:lnTo>
                      <a:pt x="638" y="721"/>
                    </a:lnTo>
                    <a:cubicBezTo>
                      <a:pt x="749" y="693"/>
                      <a:pt x="832" y="666"/>
                      <a:pt x="915" y="610"/>
                    </a:cubicBezTo>
                    <a:cubicBezTo>
                      <a:pt x="998" y="555"/>
                      <a:pt x="1026" y="472"/>
                      <a:pt x="1026" y="361"/>
                    </a:cubicBezTo>
                    <a:cubicBezTo>
                      <a:pt x="1026" y="222"/>
                      <a:pt x="998" y="139"/>
                      <a:pt x="915" y="83"/>
                    </a:cubicBezTo>
                    <a:cubicBezTo>
                      <a:pt x="832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8"/>
              <p:cNvSpPr/>
              <p:nvPr/>
            </p:nvSpPr>
            <p:spPr>
              <a:xfrm>
                <a:off x="8187100" y="4610600"/>
                <a:ext cx="25000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722" extrusionOk="0">
                    <a:moveTo>
                      <a:pt x="666" y="140"/>
                    </a:moveTo>
                    <a:cubicBezTo>
                      <a:pt x="694" y="140"/>
                      <a:pt x="750" y="140"/>
                      <a:pt x="777" y="167"/>
                    </a:cubicBezTo>
                    <a:cubicBezTo>
                      <a:pt x="805" y="195"/>
                      <a:pt x="833" y="223"/>
                      <a:pt x="860" y="250"/>
                    </a:cubicBezTo>
                    <a:cubicBezTo>
                      <a:pt x="860" y="278"/>
                      <a:pt x="888" y="306"/>
                      <a:pt x="888" y="361"/>
                    </a:cubicBezTo>
                    <a:cubicBezTo>
                      <a:pt x="888" y="389"/>
                      <a:pt x="860" y="445"/>
                      <a:pt x="860" y="472"/>
                    </a:cubicBezTo>
                    <a:cubicBezTo>
                      <a:pt x="833" y="500"/>
                      <a:pt x="805" y="528"/>
                      <a:pt x="777" y="555"/>
                    </a:cubicBezTo>
                    <a:cubicBezTo>
                      <a:pt x="750" y="583"/>
                      <a:pt x="694" y="583"/>
                      <a:pt x="666" y="583"/>
                    </a:cubicBezTo>
                    <a:cubicBezTo>
                      <a:pt x="611" y="583"/>
                      <a:pt x="583" y="583"/>
                      <a:pt x="528" y="555"/>
                    </a:cubicBezTo>
                    <a:cubicBezTo>
                      <a:pt x="500" y="528"/>
                      <a:pt x="472" y="500"/>
                      <a:pt x="472" y="472"/>
                    </a:cubicBezTo>
                    <a:cubicBezTo>
                      <a:pt x="445" y="445"/>
                      <a:pt x="445" y="389"/>
                      <a:pt x="445" y="361"/>
                    </a:cubicBezTo>
                    <a:cubicBezTo>
                      <a:pt x="445" y="334"/>
                      <a:pt x="445" y="278"/>
                      <a:pt x="472" y="250"/>
                    </a:cubicBezTo>
                    <a:cubicBezTo>
                      <a:pt x="472" y="223"/>
                      <a:pt x="500" y="195"/>
                      <a:pt x="528" y="167"/>
                    </a:cubicBezTo>
                    <a:cubicBezTo>
                      <a:pt x="583" y="140"/>
                      <a:pt x="611" y="140"/>
                      <a:pt x="666" y="140"/>
                    </a:cubicBezTo>
                    <a:close/>
                    <a:moveTo>
                      <a:pt x="666" y="1"/>
                    </a:moveTo>
                    <a:cubicBezTo>
                      <a:pt x="583" y="1"/>
                      <a:pt x="528" y="1"/>
                      <a:pt x="500" y="29"/>
                    </a:cubicBezTo>
                    <a:cubicBezTo>
                      <a:pt x="445" y="56"/>
                      <a:pt x="389" y="112"/>
                      <a:pt x="361" y="167"/>
                    </a:cubicBezTo>
                    <a:cubicBezTo>
                      <a:pt x="334" y="223"/>
                      <a:pt x="334" y="278"/>
                      <a:pt x="334" y="334"/>
                    </a:cubicBezTo>
                    <a:cubicBezTo>
                      <a:pt x="334" y="361"/>
                      <a:pt x="334" y="389"/>
                      <a:pt x="334" y="417"/>
                    </a:cubicBezTo>
                    <a:lnTo>
                      <a:pt x="29" y="223"/>
                    </a:lnTo>
                    <a:lnTo>
                      <a:pt x="1" y="223"/>
                    </a:lnTo>
                    <a:cubicBezTo>
                      <a:pt x="1" y="223"/>
                      <a:pt x="1" y="223"/>
                      <a:pt x="1" y="250"/>
                    </a:cubicBezTo>
                    <a:lnTo>
                      <a:pt x="1" y="306"/>
                    </a:lnTo>
                    <a:cubicBezTo>
                      <a:pt x="1" y="306"/>
                      <a:pt x="1" y="334"/>
                      <a:pt x="1" y="334"/>
                    </a:cubicBezTo>
                    <a:cubicBezTo>
                      <a:pt x="1" y="334"/>
                      <a:pt x="1" y="334"/>
                      <a:pt x="1" y="361"/>
                    </a:cubicBezTo>
                    <a:lnTo>
                      <a:pt x="29" y="361"/>
                    </a:lnTo>
                    <a:lnTo>
                      <a:pt x="389" y="639"/>
                    </a:lnTo>
                    <a:cubicBezTo>
                      <a:pt x="500" y="694"/>
                      <a:pt x="583" y="722"/>
                      <a:pt x="666" y="722"/>
                    </a:cubicBezTo>
                    <a:cubicBezTo>
                      <a:pt x="722" y="722"/>
                      <a:pt x="777" y="722"/>
                      <a:pt x="833" y="694"/>
                    </a:cubicBezTo>
                    <a:cubicBezTo>
                      <a:pt x="888" y="666"/>
                      <a:pt x="916" y="611"/>
                      <a:pt x="944" y="555"/>
                    </a:cubicBezTo>
                    <a:cubicBezTo>
                      <a:pt x="971" y="500"/>
                      <a:pt x="999" y="445"/>
                      <a:pt x="999" y="361"/>
                    </a:cubicBezTo>
                    <a:cubicBezTo>
                      <a:pt x="999" y="278"/>
                      <a:pt x="971" y="223"/>
                      <a:pt x="944" y="167"/>
                    </a:cubicBezTo>
                    <a:cubicBezTo>
                      <a:pt x="916" y="112"/>
                      <a:pt x="888" y="56"/>
                      <a:pt x="833" y="29"/>
                    </a:cubicBezTo>
                    <a:cubicBezTo>
                      <a:pt x="777" y="1"/>
                      <a:pt x="722" y="1"/>
                      <a:pt x="6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" name="Google Shape;922;p38"/>
          <p:cNvGrpSpPr/>
          <p:nvPr/>
        </p:nvGrpSpPr>
        <p:grpSpPr>
          <a:xfrm>
            <a:off x="702672" y="428396"/>
            <a:ext cx="3044241" cy="4175056"/>
            <a:chOff x="702664" y="402809"/>
            <a:chExt cx="3062925" cy="4200680"/>
          </a:xfrm>
        </p:grpSpPr>
        <p:grpSp>
          <p:nvGrpSpPr>
            <p:cNvPr id="923" name="Google Shape;923;p38"/>
            <p:cNvGrpSpPr/>
            <p:nvPr/>
          </p:nvGrpSpPr>
          <p:grpSpPr>
            <a:xfrm>
              <a:off x="720003" y="402809"/>
              <a:ext cx="1544240" cy="4200680"/>
              <a:chOff x="1713028" y="402834"/>
              <a:chExt cx="1544240" cy="4200680"/>
            </a:xfrm>
          </p:grpSpPr>
          <p:sp>
            <p:nvSpPr>
              <p:cNvPr id="924" name="Google Shape;924;p38"/>
              <p:cNvSpPr/>
              <p:nvPr/>
            </p:nvSpPr>
            <p:spPr>
              <a:xfrm>
                <a:off x="1713028" y="516692"/>
                <a:ext cx="1544240" cy="4086822"/>
              </a:xfrm>
              <a:custGeom>
                <a:avLst/>
                <a:gdLst/>
                <a:ahLst/>
                <a:cxnLst/>
                <a:rect l="l" t="t" r="r" b="b"/>
                <a:pathLst>
                  <a:path w="41855" h="110769" extrusionOk="0">
                    <a:moveTo>
                      <a:pt x="41001" y="855"/>
                    </a:moveTo>
                    <a:lnTo>
                      <a:pt x="41001" y="109914"/>
                    </a:lnTo>
                    <a:lnTo>
                      <a:pt x="854" y="109914"/>
                    </a:lnTo>
                    <a:lnTo>
                      <a:pt x="854" y="855"/>
                    </a:lnTo>
                    <a:close/>
                    <a:moveTo>
                      <a:pt x="0" y="0"/>
                    </a:moveTo>
                    <a:lnTo>
                      <a:pt x="0" y="110769"/>
                    </a:lnTo>
                    <a:lnTo>
                      <a:pt x="41855" y="110769"/>
                    </a:lnTo>
                    <a:lnTo>
                      <a:pt x="418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8"/>
              <p:cNvSpPr/>
              <p:nvPr/>
            </p:nvSpPr>
            <p:spPr>
              <a:xfrm>
                <a:off x="1737416" y="776950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0"/>
                    </a:moveTo>
                    <a:lnTo>
                      <a:pt x="40808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8"/>
              <p:cNvSpPr/>
              <p:nvPr/>
            </p:nvSpPr>
            <p:spPr>
              <a:xfrm>
                <a:off x="1737416" y="1029053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1"/>
                    </a:moveTo>
                    <a:lnTo>
                      <a:pt x="40808" y="1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8"/>
              <p:cNvSpPr/>
              <p:nvPr/>
            </p:nvSpPr>
            <p:spPr>
              <a:xfrm>
                <a:off x="1737416" y="1281193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0"/>
                    </a:moveTo>
                    <a:lnTo>
                      <a:pt x="40808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8"/>
              <p:cNvSpPr/>
              <p:nvPr/>
            </p:nvSpPr>
            <p:spPr>
              <a:xfrm>
                <a:off x="1737416" y="1533297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1"/>
                    </a:moveTo>
                    <a:lnTo>
                      <a:pt x="40808" y="1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38"/>
              <p:cNvSpPr/>
              <p:nvPr/>
            </p:nvSpPr>
            <p:spPr>
              <a:xfrm>
                <a:off x="1737416" y="1786434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1"/>
                    </a:moveTo>
                    <a:lnTo>
                      <a:pt x="40808" y="1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38"/>
              <p:cNvSpPr/>
              <p:nvPr/>
            </p:nvSpPr>
            <p:spPr>
              <a:xfrm>
                <a:off x="1737416" y="2038574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0"/>
                    </a:moveTo>
                    <a:lnTo>
                      <a:pt x="40808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8"/>
              <p:cNvSpPr/>
              <p:nvPr/>
            </p:nvSpPr>
            <p:spPr>
              <a:xfrm>
                <a:off x="1737416" y="2290678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1"/>
                    </a:moveTo>
                    <a:lnTo>
                      <a:pt x="40808" y="1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38"/>
              <p:cNvSpPr/>
              <p:nvPr/>
            </p:nvSpPr>
            <p:spPr>
              <a:xfrm>
                <a:off x="1737416" y="2542818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0"/>
                    </a:moveTo>
                    <a:lnTo>
                      <a:pt x="40808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38"/>
              <p:cNvSpPr/>
              <p:nvPr/>
            </p:nvSpPr>
            <p:spPr>
              <a:xfrm>
                <a:off x="1737416" y="2794922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1"/>
                    </a:moveTo>
                    <a:lnTo>
                      <a:pt x="40808" y="1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8"/>
              <p:cNvSpPr/>
              <p:nvPr/>
            </p:nvSpPr>
            <p:spPr>
              <a:xfrm>
                <a:off x="1737416" y="3047025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1"/>
                    </a:moveTo>
                    <a:lnTo>
                      <a:pt x="40808" y="1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8"/>
              <p:cNvSpPr/>
              <p:nvPr/>
            </p:nvSpPr>
            <p:spPr>
              <a:xfrm>
                <a:off x="1737416" y="3300162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1"/>
                    </a:moveTo>
                    <a:lnTo>
                      <a:pt x="40808" y="1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8"/>
              <p:cNvSpPr/>
              <p:nvPr/>
            </p:nvSpPr>
            <p:spPr>
              <a:xfrm>
                <a:off x="1737416" y="3552302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0"/>
                    </a:moveTo>
                    <a:lnTo>
                      <a:pt x="40808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8"/>
              <p:cNvSpPr/>
              <p:nvPr/>
            </p:nvSpPr>
            <p:spPr>
              <a:xfrm>
                <a:off x="1737416" y="3804406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1"/>
                    </a:moveTo>
                    <a:lnTo>
                      <a:pt x="40808" y="1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8"/>
              <p:cNvSpPr/>
              <p:nvPr/>
            </p:nvSpPr>
            <p:spPr>
              <a:xfrm>
                <a:off x="1737416" y="4056546"/>
                <a:ext cx="1505648" cy="37"/>
              </a:xfrm>
              <a:custGeom>
                <a:avLst/>
                <a:gdLst/>
                <a:ahLst/>
                <a:cxnLst/>
                <a:rect l="l" t="t" r="r" b="b"/>
                <a:pathLst>
                  <a:path w="40809" h="1" fill="none" extrusionOk="0">
                    <a:moveTo>
                      <a:pt x="0" y="0"/>
                    </a:moveTo>
                    <a:lnTo>
                      <a:pt x="40808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8"/>
              <p:cNvSpPr/>
              <p:nvPr/>
            </p:nvSpPr>
            <p:spPr>
              <a:xfrm>
                <a:off x="1791283" y="402834"/>
                <a:ext cx="24461" cy="3560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965" extrusionOk="0">
                    <a:moveTo>
                      <a:pt x="331" y="83"/>
                    </a:moveTo>
                    <a:cubicBezTo>
                      <a:pt x="387" y="83"/>
                      <a:pt x="442" y="138"/>
                      <a:pt x="469" y="193"/>
                    </a:cubicBezTo>
                    <a:cubicBezTo>
                      <a:pt x="497" y="248"/>
                      <a:pt x="524" y="359"/>
                      <a:pt x="524" y="496"/>
                    </a:cubicBezTo>
                    <a:cubicBezTo>
                      <a:pt x="524" y="607"/>
                      <a:pt x="497" y="717"/>
                      <a:pt x="469" y="772"/>
                    </a:cubicBezTo>
                    <a:cubicBezTo>
                      <a:pt x="442" y="855"/>
                      <a:pt x="387" y="882"/>
                      <a:pt x="331" y="882"/>
                    </a:cubicBezTo>
                    <a:cubicBezTo>
                      <a:pt x="249" y="882"/>
                      <a:pt x="194" y="855"/>
                      <a:pt x="166" y="772"/>
                    </a:cubicBezTo>
                    <a:cubicBezTo>
                      <a:pt x="139" y="717"/>
                      <a:pt x="111" y="607"/>
                      <a:pt x="111" y="496"/>
                    </a:cubicBezTo>
                    <a:cubicBezTo>
                      <a:pt x="111" y="359"/>
                      <a:pt x="139" y="248"/>
                      <a:pt x="166" y="193"/>
                    </a:cubicBezTo>
                    <a:cubicBezTo>
                      <a:pt x="194" y="138"/>
                      <a:pt x="249" y="83"/>
                      <a:pt x="331" y="83"/>
                    </a:cubicBezTo>
                    <a:close/>
                    <a:moveTo>
                      <a:pt x="331" y="0"/>
                    </a:moveTo>
                    <a:cubicBezTo>
                      <a:pt x="221" y="0"/>
                      <a:pt x="139" y="28"/>
                      <a:pt x="83" y="111"/>
                    </a:cubicBezTo>
                    <a:cubicBezTo>
                      <a:pt x="28" y="193"/>
                      <a:pt x="1" y="331"/>
                      <a:pt x="1" y="496"/>
                    </a:cubicBezTo>
                    <a:cubicBezTo>
                      <a:pt x="1" y="634"/>
                      <a:pt x="28" y="772"/>
                      <a:pt x="83" y="855"/>
                    </a:cubicBezTo>
                    <a:cubicBezTo>
                      <a:pt x="139" y="937"/>
                      <a:pt x="221" y="965"/>
                      <a:pt x="331" y="965"/>
                    </a:cubicBezTo>
                    <a:cubicBezTo>
                      <a:pt x="414" y="965"/>
                      <a:pt x="497" y="937"/>
                      <a:pt x="552" y="855"/>
                    </a:cubicBezTo>
                    <a:cubicBezTo>
                      <a:pt x="635" y="772"/>
                      <a:pt x="662" y="634"/>
                      <a:pt x="662" y="496"/>
                    </a:cubicBezTo>
                    <a:cubicBezTo>
                      <a:pt x="662" y="331"/>
                      <a:pt x="635" y="193"/>
                      <a:pt x="552" y="111"/>
                    </a:cubicBezTo>
                    <a:cubicBezTo>
                      <a:pt x="497" y="28"/>
                      <a:pt x="414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8"/>
              <p:cNvSpPr/>
              <p:nvPr/>
            </p:nvSpPr>
            <p:spPr>
              <a:xfrm>
                <a:off x="1823824" y="402834"/>
                <a:ext cx="20366" cy="3560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965" extrusionOk="0">
                    <a:moveTo>
                      <a:pt x="221" y="0"/>
                    </a:moveTo>
                    <a:lnTo>
                      <a:pt x="1" y="55"/>
                    </a:lnTo>
                    <a:lnTo>
                      <a:pt x="1" y="166"/>
                    </a:lnTo>
                    <a:lnTo>
                      <a:pt x="221" y="138"/>
                    </a:lnTo>
                    <a:lnTo>
                      <a:pt x="221" y="855"/>
                    </a:lnTo>
                    <a:lnTo>
                      <a:pt x="28" y="855"/>
                    </a:lnTo>
                    <a:lnTo>
                      <a:pt x="28" y="965"/>
                    </a:lnTo>
                    <a:lnTo>
                      <a:pt x="552" y="965"/>
                    </a:lnTo>
                    <a:lnTo>
                      <a:pt x="552" y="855"/>
                    </a:lnTo>
                    <a:lnTo>
                      <a:pt x="359" y="855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8"/>
              <p:cNvSpPr/>
              <p:nvPr/>
            </p:nvSpPr>
            <p:spPr>
              <a:xfrm>
                <a:off x="1790286" y="920287"/>
                <a:ext cx="12212" cy="409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11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331" y="111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8"/>
              <p:cNvSpPr/>
              <p:nvPr/>
            </p:nvSpPr>
            <p:spPr>
              <a:xfrm>
                <a:off x="1791283" y="1397081"/>
                <a:ext cx="24461" cy="3560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965" extrusionOk="0">
                    <a:moveTo>
                      <a:pt x="331" y="83"/>
                    </a:moveTo>
                    <a:cubicBezTo>
                      <a:pt x="387" y="83"/>
                      <a:pt x="442" y="111"/>
                      <a:pt x="469" y="193"/>
                    </a:cubicBezTo>
                    <a:cubicBezTo>
                      <a:pt x="497" y="248"/>
                      <a:pt x="524" y="359"/>
                      <a:pt x="524" y="496"/>
                    </a:cubicBezTo>
                    <a:cubicBezTo>
                      <a:pt x="524" y="607"/>
                      <a:pt x="497" y="717"/>
                      <a:pt x="469" y="772"/>
                    </a:cubicBezTo>
                    <a:cubicBezTo>
                      <a:pt x="442" y="855"/>
                      <a:pt x="387" y="882"/>
                      <a:pt x="331" y="882"/>
                    </a:cubicBezTo>
                    <a:cubicBezTo>
                      <a:pt x="249" y="882"/>
                      <a:pt x="194" y="855"/>
                      <a:pt x="166" y="772"/>
                    </a:cubicBezTo>
                    <a:cubicBezTo>
                      <a:pt x="139" y="717"/>
                      <a:pt x="111" y="607"/>
                      <a:pt x="111" y="496"/>
                    </a:cubicBezTo>
                    <a:cubicBezTo>
                      <a:pt x="111" y="359"/>
                      <a:pt x="139" y="248"/>
                      <a:pt x="166" y="193"/>
                    </a:cubicBezTo>
                    <a:cubicBezTo>
                      <a:pt x="194" y="111"/>
                      <a:pt x="249" y="83"/>
                      <a:pt x="331" y="83"/>
                    </a:cubicBezTo>
                    <a:close/>
                    <a:moveTo>
                      <a:pt x="331" y="0"/>
                    </a:moveTo>
                    <a:cubicBezTo>
                      <a:pt x="221" y="0"/>
                      <a:pt x="139" y="28"/>
                      <a:pt x="83" y="111"/>
                    </a:cubicBezTo>
                    <a:cubicBezTo>
                      <a:pt x="28" y="193"/>
                      <a:pt x="1" y="331"/>
                      <a:pt x="1" y="496"/>
                    </a:cubicBezTo>
                    <a:cubicBezTo>
                      <a:pt x="1" y="634"/>
                      <a:pt x="28" y="772"/>
                      <a:pt x="83" y="855"/>
                    </a:cubicBezTo>
                    <a:cubicBezTo>
                      <a:pt x="139" y="937"/>
                      <a:pt x="221" y="965"/>
                      <a:pt x="331" y="965"/>
                    </a:cubicBezTo>
                    <a:cubicBezTo>
                      <a:pt x="414" y="965"/>
                      <a:pt x="497" y="937"/>
                      <a:pt x="552" y="855"/>
                    </a:cubicBezTo>
                    <a:cubicBezTo>
                      <a:pt x="635" y="772"/>
                      <a:pt x="662" y="634"/>
                      <a:pt x="662" y="496"/>
                    </a:cubicBezTo>
                    <a:cubicBezTo>
                      <a:pt x="662" y="331"/>
                      <a:pt x="635" y="193"/>
                      <a:pt x="552" y="111"/>
                    </a:cubicBezTo>
                    <a:cubicBezTo>
                      <a:pt x="497" y="28"/>
                      <a:pt x="414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8"/>
              <p:cNvSpPr/>
              <p:nvPr/>
            </p:nvSpPr>
            <p:spPr>
              <a:xfrm>
                <a:off x="1821795" y="1397081"/>
                <a:ext cx="22395" cy="35604"/>
              </a:xfrm>
              <a:custGeom>
                <a:avLst/>
                <a:gdLst/>
                <a:ahLst/>
                <a:cxnLst/>
                <a:rect l="l" t="t" r="r" b="b"/>
                <a:pathLst>
                  <a:path w="607" h="965" extrusionOk="0">
                    <a:moveTo>
                      <a:pt x="166" y="0"/>
                    </a:moveTo>
                    <a:cubicBezTo>
                      <a:pt x="111" y="28"/>
                      <a:pt x="56" y="28"/>
                      <a:pt x="0" y="56"/>
                    </a:cubicBezTo>
                    <a:lnTo>
                      <a:pt x="0" y="193"/>
                    </a:lnTo>
                    <a:cubicBezTo>
                      <a:pt x="56" y="166"/>
                      <a:pt x="111" y="138"/>
                      <a:pt x="166" y="111"/>
                    </a:cubicBezTo>
                    <a:lnTo>
                      <a:pt x="276" y="111"/>
                    </a:lnTo>
                    <a:cubicBezTo>
                      <a:pt x="331" y="111"/>
                      <a:pt x="386" y="111"/>
                      <a:pt x="414" y="138"/>
                    </a:cubicBezTo>
                    <a:cubicBezTo>
                      <a:pt x="469" y="166"/>
                      <a:pt x="469" y="221"/>
                      <a:pt x="469" y="276"/>
                    </a:cubicBezTo>
                    <a:cubicBezTo>
                      <a:pt x="469" y="304"/>
                      <a:pt x="469" y="331"/>
                      <a:pt x="441" y="359"/>
                    </a:cubicBezTo>
                    <a:cubicBezTo>
                      <a:pt x="441" y="386"/>
                      <a:pt x="414" y="441"/>
                      <a:pt x="359" y="469"/>
                    </a:cubicBezTo>
                    <a:cubicBezTo>
                      <a:pt x="331" y="496"/>
                      <a:pt x="276" y="552"/>
                      <a:pt x="193" y="634"/>
                    </a:cubicBezTo>
                    <a:cubicBezTo>
                      <a:pt x="111" y="744"/>
                      <a:pt x="56" y="799"/>
                      <a:pt x="0" y="855"/>
                    </a:cubicBezTo>
                    <a:lnTo>
                      <a:pt x="0" y="965"/>
                    </a:lnTo>
                    <a:lnTo>
                      <a:pt x="607" y="965"/>
                    </a:lnTo>
                    <a:lnTo>
                      <a:pt x="607" y="855"/>
                    </a:lnTo>
                    <a:lnTo>
                      <a:pt x="166" y="855"/>
                    </a:lnTo>
                    <a:cubicBezTo>
                      <a:pt x="276" y="744"/>
                      <a:pt x="331" y="662"/>
                      <a:pt x="414" y="607"/>
                    </a:cubicBezTo>
                    <a:cubicBezTo>
                      <a:pt x="469" y="552"/>
                      <a:pt x="496" y="496"/>
                      <a:pt x="496" y="496"/>
                    </a:cubicBezTo>
                    <a:cubicBezTo>
                      <a:pt x="552" y="441"/>
                      <a:pt x="579" y="414"/>
                      <a:pt x="579" y="386"/>
                    </a:cubicBezTo>
                    <a:cubicBezTo>
                      <a:pt x="607" y="331"/>
                      <a:pt x="607" y="304"/>
                      <a:pt x="607" y="248"/>
                    </a:cubicBezTo>
                    <a:cubicBezTo>
                      <a:pt x="607" y="166"/>
                      <a:pt x="579" y="111"/>
                      <a:pt x="524" y="56"/>
                    </a:cubicBezTo>
                    <a:cubicBezTo>
                      <a:pt x="469" y="28"/>
                      <a:pt x="386" y="0"/>
                      <a:pt x="2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8"/>
              <p:cNvSpPr/>
              <p:nvPr/>
            </p:nvSpPr>
            <p:spPr>
              <a:xfrm>
                <a:off x="1791283" y="1894204"/>
                <a:ext cx="24461" cy="3560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965" extrusionOk="0">
                    <a:moveTo>
                      <a:pt x="331" y="83"/>
                    </a:moveTo>
                    <a:cubicBezTo>
                      <a:pt x="387" y="83"/>
                      <a:pt x="442" y="111"/>
                      <a:pt x="469" y="193"/>
                    </a:cubicBezTo>
                    <a:cubicBezTo>
                      <a:pt x="497" y="248"/>
                      <a:pt x="524" y="359"/>
                      <a:pt x="524" y="496"/>
                    </a:cubicBezTo>
                    <a:cubicBezTo>
                      <a:pt x="524" y="607"/>
                      <a:pt x="497" y="717"/>
                      <a:pt x="469" y="772"/>
                    </a:cubicBezTo>
                    <a:cubicBezTo>
                      <a:pt x="442" y="855"/>
                      <a:pt x="387" y="882"/>
                      <a:pt x="331" y="882"/>
                    </a:cubicBezTo>
                    <a:cubicBezTo>
                      <a:pt x="249" y="882"/>
                      <a:pt x="194" y="855"/>
                      <a:pt x="166" y="772"/>
                    </a:cubicBezTo>
                    <a:cubicBezTo>
                      <a:pt x="139" y="717"/>
                      <a:pt x="111" y="607"/>
                      <a:pt x="111" y="496"/>
                    </a:cubicBezTo>
                    <a:cubicBezTo>
                      <a:pt x="111" y="359"/>
                      <a:pt x="139" y="248"/>
                      <a:pt x="166" y="193"/>
                    </a:cubicBezTo>
                    <a:cubicBezTo>
                      <a:pt x="194" y="111"/>
                      <a:pt x="249" y="83"/>
                      <a:pt x="331" y="83"/>
                    </a:cubicBezTo>
                    <a:close/>
                    <a:moveTo>
                      <a:pt x="331" y="0"/>
                    </a:moveTo>
                    <a:cubicBezTo>
                      <a:pt x="221" y="0"/>
                      <a:pt x="139" y="28"/>
                      <a:pt x="83" y="111"/>
                    </a:cubicBezTo>
                    <a:cubicBezTo>
                      <a:pt x="28" y="193"/>
                      <a:pt x="1" y="331"/>
                      <a:pt x="1" y="496"/>
                    </a:cubicBezTo>
                    <a:cubicBezTo>
                      <a:pt x="1" y="634"/>
                      <a:pt x="28" y="772"/>
                      <a:pt x="83" y="855"/>
                    </a:cubicBezTo>
                    <a:cubicBezTo>
                      <a:pt x="139" y="937"/>
                      <a:pt x="221" y="965"/>
                      <a:pt x="331" y="965"/>
                    </a:cubicBezTo>
                    <a:cubicBezTo>
                      <a:pt x="414" y="965"/>
                      <a:pt x="497" y="937"/>
                      <a:pt x="552" y="855"/>
                    </a:cubicBezTo>
                    <a:cubicBezTo>
                      <a:pt x="635" y="772"/>
                      <a:pt x="662" y="634"/>
                      <a:pt x="662" y="496"/>
                    </a:cubicBezTo>
                    <a:cubicBezTo>
                      <a:pt x="662" y="331"/>
                      <a:pt x="635" y="193"/>
                      <a:pt x="552" y="111"/>
                    </a:cubicBezTo>
                    <a:cubicBezTo>
                      <a:pt x="497" y="28"/>
                      <a:pt x="414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8"/>
              <p:cNvSpPr/>
              <p:nvPr/>
            </p:nvSpPr>
            <p:spPr>
              <a:xfrm>
                <a:off x="1821795" y="1894204"/>
                <a:ext cx="23428" cy="3560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965" extrusionOk="0">
                    <a:moveTo>
                      <a:pt x="166" y="0"/>
                    </a:moveTo>
                    <a:cubicBezTo>
                      <a:pt x="138" y="0"/>
                      <a:pt x="83" y="28"/>
                      <a:pt x="28" y="28"/>
                    </a:cubicBezTo>
                    <a:lnTo>
                      <a:pt x="28" y="138"/>
                    </a:lnTo>
                    <a:cubicBezTo>
                      <a:pt x="83" y="138"/>
                      <a:pt x="138" y="111"/>
                      <a:pt x="166" y="111"/>
                    </a:cubicBezTo>
                    <a:lnTo>
                      <a:pt x="276" y="111"/>
                    </a:lnTo>
                    <a:cubicBezTo>
                      <a:pt x="359" y="111"/>
                      <a:pt x="386" y="111"/>
                      <a:pt x="441" y="138"/>
                    </a:cubicBezTo>
                    <a:cubicBezTo>
                      <a:pt x="469" y="166"/>
                      <a:pt x="496" y="193"/>
                      <a:pt x="496" y="248"/>
                    </a:cubicBezTo>
                    <a:cubicBezTo>
                      <a:pt x="496" y="304"/>
                      <a:pt x="469" y="331"/>
                      <a:pt x="441" y="359"/>
                    </a:cubicBezTo>
                    <a:cubicBezTo>
                      <a:pt x="414" y="386"/>
                      <a:pt x="359" y="386"/>
                      <a:pt x="276" y="386"/>
                    </a:cubicBezTo>
                    <a:lnTo>
                      <a:pt x="166" y="386"/>
                    </a:lnTo>
                    <a:lnTo>
                      <a:pt x="166" y="496"/>
                    </a:lnTo>
                    <a:lnTo>
                      <a:pt x="276" y="496"/>
                    </a:lnTo>
                    <a:cubicBezTo>
                      <a:pt x="359" y="496"/>
                      <a:pt x="414" y="524"/>
                      <a:pt x="441" y="552"/>
                    </a:cubicBezTo>
                    <a:cubicBezTo>
                      <a:pt x="496" y="579"/>
                      <a:pt x="496" y="634"/>
                      <a:pt x="496" y="689"/>
                    </a:cubicBezTo>
                    <a:cubicBezTo>
                      <a:pt x="496" y="744"/>
                      <a:pt x="496" y="800"/>
                      <a:pt x="441" y="827"/>
                    </a:cubicBezTo>
                    <a:cubicBezTo>
                      <a:pt x="414" y="855"/>
                      <a:pt x="331" y="855"/>
                      <a:pt x="248" y="855"/>
                    </a:cubicBezTo>
                    <a:lnTo>
                      <a:pt x="138" y="855"/>
                    </a:lnTo>
                    <a:cubicBezTo>
                      <a:pt x="83" y="855"/>
                      <a:pt x="56" y="827"/>
                      <a:pt x="0" y="800"/>
                    </a:cubicBezTo>
                    <a:lnTo>
                      <a:pt x="0" y="937"/>
                    </a:lnTo>
                    <a:cubicBezTo>
                      <a:pt x="56" y="937"/>
                      <a:pt x="111" y="965"/>
                      <a:pt x="138" y="965"/>
                    </a:cubicBezTo>
                    <a:lnTo>
                      <a:pt x="276" y="965"/>
                    </a:lnTo>
                    <a:cubicBezTo>
                      <a:pt x="386" y="965"/>
                      <a:pt x="469" y="937"/>
                      <a:pt x="552" y="910"/>
                    </a:cubicBezTo>
                    <a:cubicBezTo>
                      <a:pt x="607" y="855"/>
                      <a:pt x="634" y="772"/>
                      <a:pt x="634" y="689"/>
                    </a:cubicBezTo>
                    <a:cubicBezTo>
                      <a:pt x="634" y="607"/>
                      <a:pt x="607" y="579"/>
                      <a:pt x="579" y="524"/>
                    </a:cubicBezTo>
                    <a:cubicBezTo>
                      <a:pt x="552" y="496"/>
                      <a:pt x="496" y="469"/>
                      <a:pt x="441" y="441"/>
                    </a:cubicBezTo>
                    <a:cubicBezTo>
                      <a:pt x="496" y="441"/>
                      <a:pt x="524" y="414"/>
                      <a:pt x="579" y="359"/>
                    </a:cubicBezTo>
                    <a:cubicBezTo>
                      <a:pt x="607" y="331"/>
                      <a:pt x="607" y="276"/>
                      <a:pt x="607" y="248"/>
                    </a:cubicBezTo>
                    <a:cubicBezTo>
                      <a:pt x="607" y="166"/>
                      <a:pt x="579" y="111"/>
                      <a:pt x="524" y="56"/>
                    </a:cubicBezTo>
                    <a:cubicBezTo>
                      <a:pt x="469" y="0"/>
                      <a:pt x="386" y="0"/>
                      <a:pt x="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8"/>
              <p:cNvSpPr/>
              <p:nvPr/>
            </p:nvSpPr>
            <p:spPr>
              <a:xfrm>
                <a:off x="1791283" y="2391327"/>
                <a:ext cx="24461" cy="3560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965" extrusionOk="0">
                    <a:moveTo>
                      <a:pt x="331" y="83"/>
                    </a:moveTo>
                    <a:cubicBezTo>
                      <a:pt x="387" y="83"/>
                      <a:pt x="442" y="111"/>
                      <a:pt x="469" y="193"/>
                    </a:cubicBezTo>
                    <a:cubicBezTo>
                      <a:pt x="497" y="248"/>
                      <a:pt x="524" y="359"/>
                      <a:pt x="524" y="469"/>
                    </a:cubicBezTo>
                    <a:cubicBezTo>
                      <a:pt x="524" y="607"/>
                      <a:pt x="497" y="717"/>
                      <a:pt x="469" y="772"/>
                    </a:cubicBezTo>
                    <a:cubicBezTo>
                      <a:pt x="442" y="827"/>
                      <a:pt x="387" y="882"/>
                      <a:pt x="331" y="882"/>
                    </a:cubicBezTo>
                    <a:cubicBezTo>
                      <a:pt x="249" y="882"/>
                      <a:pt x="194" y="827"/>
                      <a:pt x="166" y="772"/>
                    </a:cubicBezTo>
                    <a:cubicBezTo>
                      <a:pt x="139" y="717"/>
                      <a:pt x="111" y="607"/>
                      <a:pt x="111" y="469"/>
                    </a:cubicBezTo>
                    <a:cubicBezTo>
                      <a:pt x="111" y="359"/>
                      <a:pt x="139" y="248"/>
                      <a:pt x="166" y="193"/>
                    </a:cubicBezTo>
                    <a:cubicBezTo>
                      <a:pt x="194" y="111"/>
                      <a:pt x="249" y="83"/>
                      <a:pt x="331" y="83"/>
                    </a:cubicBezTo>
                    <a:close/>
                    <a:moveTo>
                      <a:pt x="331" y="0"/>
                    </a:moveTo>
                    <a:cubicBezTo>
                      <a:pt x="221" y="0"/>
                      <a:pt x="139" y="28"/>
                      <a:pt x="83" y="111"/>
                    </a:cubicBezTo>
                    <a:cubicBezTo>
                      <a:pt x="28" y="193"/>
                      <a:pt x="1" y="331"/>
                      <a:pt x="1" y="469"/>
                    </a:cubicBezTo>
                    <a:cubicBezTo>
                      <a:pt x="1" y="634"/>
                      <a:pt x="28" y="772"/>
                      <a:pt x="83" y="855"/>
                    </a:cubicBezTo>
                    <a:cubicBezTo>
                      <a:pt x="139" y="937"/>
                      <a:pt x="221" y="965"/>
                      <a:pt x="331" y="965"/>
                    </a:cubicBezTo>
                    <a:cubicBezTo>
                      <a:pt x="414" y="965"/>
                      <a:pt x="497" y="937"/>
                      <a:pt x="552" y="855"/>
                    </a:cubicBezTo>
                    <a:cubicBezTo>
                      <a:pt x="635" y="772"/>
                      <a:pt x="662" y="634"/>
                      <a:pt x="662" y="469"/>
                    </a:cubicBezTo>
                    <a:cubicBezTo>
                      <a:pt x="662" y="331"/>
                      <a:pt x="635" y="193"/>
                      <a:pt x="552" y="111"/>
                    </a:cubicBezTo>
                    <a:cubicBezTo>
                      <a:pt x="497" y="28"/>
                      <a:pt x="414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8"/>
              <p:cNvSpPr/>
              <p:nvPr/>
            </p:nvSpPr>
            <p:spPr>
              <a:xfrm>
                <a:off x="1820762" y="2391327"/>
                <a:ext cx="25458" cy="35604"/>
              </a:xfrm>
              <a:custGeom>
                <a:avLst/>
                <a:gdLst/>
                <a:ahLst/>
                <a:cxnLst/>
                <a:rect l="l" t="t" r="r" b="b"/>
                <a:pathLst>
                  <a:path w="690" h="965" extrusionOk="0">
                    <a:moveTo>
                      <a:pt x="442" y="111"/>
                    </a:moveTo>
                    <a:lnTo>
                      <a:pt x="442" y="634"/>
                    </a:lnTo>
                    <a:lnTo>
                      <a:pt x="111" y="634"/>
                    </a:lnTo>
                    <a:lnTo>
                      <a:pt x="442" y="111"/>
                    </a:lnTo>
                    <a:close/>
                    <a:moveTo>
                      <a:pt x="387" y="0"/>
                    </a:moveTo>
                    <a:lnTo>
                      <a:pt x="1" y="607"/>
                    </a:lnTo>
                    <a:lnTo>
                      <a:pt x="1" y="744"/>
                    </a:lnTo>
                    <a:lnTo>
                      <a:pt x="442" y="744"/>
                    </a:lnTo>
                    <a:lnTo>
                      <a:pt x="442" y="965"/>
                    </a:lnTo>
                    <a:lnTo>
                      <a:pt x="552" y="965"/>
                    </a:lnTo>
                    <a:lnTo>
                      <a:pt x="552" y="744"/>
                    </a:lnTo>
                    <a:lnTo>
                      <a:pt x="690" y="744"/>
                    </a:lnTo>
                    <a:lnTo>
                      <a:pt x="690" y="634"/>
                    </a:lnTo>
                    <a:lnTo>
                      <a:pt x="552" y="634"/>
                    </a:lnTo>
                    <a:lnTo>
                      <a:pt x="5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8"/>
              <p:cNvSpPr/>
              <p:nvPr/>
            </p:nvSpPr>
            <p:spPr>
              <a:xfrm>
                <a:off x="1791283" y="3384541"/>
                <a:ext cx="24461" cy="36637"/>
              </a:xfrm>
              <a:custGeom>
                <a:avLst/>
                <a:gdLst/>
                <a:ahLst/>
                <a:cxnLst/>
                <a:rect l="l" t="t" r="r" b="b"/>
                <a:pathLst>
                  <a:path w="663" h="993" extrusionOk="0">
                    <a:moveTo>
                      <a:pt x="331" y="111"/>
                    </a:moveTo>
                    <a:cubicBezTo>
                      <a:pt x="387" y="111"/>
                      <a:pt x="442" y="139"/>
                      <a:pt x="469" y="221"/>
                    </a:cubicBezTo>
                    <a:cubicBezTo>
                      <a:pt x="497" y="277"/>
                      <a:pt x="524" y="387"/>
                      <a:pt x="524" y="497"/>
                    </a:cubicBezTo>
                    <a:cubicBezTo>
                      <a:pt x="524" y="635"/>
                      <a:pt x="497" y="745"/>
                      <a:pt x="469" y="800"/>
                    </a:cubicBezTo>
                    <a:cubicBezTo>
                      <a:pt x="442" y="855"/>
                      <a:pt x="387" y="910"/>
                      <a:pt x="331" y="910"/>
                    </a:cubicBezTo>
                    <a:cubicBezTo>
                      <a:pt x="249" y="910"/>
                      <a:pt x="194" y="855"/>
                      <a:pt x="166" y="800"/>
                    </a:cubicBezTo>
                    <a:cubicBezTo>
                      <a:pt x="139" y="745"/>
                      <a:pt x="111" y="635"/>
                      <a:pt x="111" y="497"/>
                    </a:cubicBezTo>
                    <a:cubicBezTo>
                      <a:pt x="111" y="387"/>
                      <a:pt x="139" y="277"/>
                      <a:pt x="166" y="221"/>
                    </a:cubicBezTo>
                    <a:cubicBezTo>
                      <a:pt x="194" y="139"/>
                      <a:pt x="249" y="111"/>
                      <a:pt x="331" y="111"/>
                    </a:cubicBezTo>
                    <a:close/>
                    <a:moveTo>
                      <a:pt x="331" y="1"/>
                    </a:moveTo>
                    <a:cubicBezTo>
                      <a:pt x="221" y="1"/>
                      <a:pt x="139" y="56"/>
                      <a:pt x="83" y="139"/>
                    </a:cubicBezTo>
                    <a:cubicBezTo>
                      <a:pt x="28" y="221"/>
                      <a:pt x="1" y="359"/>
                      <a:pt x="1" y="497"/>
                    </a:cubicBezTo>
                    <a:cubicBezTo>
                      <a:pt x="1" y="662"/>
                      <a:pt x="28" y="800"/>
                      <a:pt x="83" y="883"/>
                    </a:cubicBezTo>
                    <a:cubicBezTo>
                      <a:pt x="139" y="965"/>
                      <a:pt x="221" y="993"/>
                      <a:pt x="331" y="993"/>
                    </a:cubicBezTo>
                    <a:cubicBezTo>
                      <a:pt x="414" y="993"/>
                      <a:pt x="497" y="965"/>
                      <a:pt x="552" y="883"/>
                    </a:cubicBezTo>
                    <a:cubicBezTo>
                      <a:pt x="635" y="800"/>
                      <a:pt x="662" y="662"/>
                      <a:pt x="662" y="497"/>
                    </a:cubicBezTo>
                    <a:cubicBezTo>
                      <a:pt x="662" y="359"/>
                      <a:pt x="635" y="221"/>
                      <a:pt x="552" y="139"/>
                    </a:cubicBezTo>
                    <a:cubicBezTo>
                      <a:pt x="497" y="56"/>
                      <a:pt x="414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8"/>
              <p:cNvSpPr/>
              <p:nvPr/>
            </p:nvSpPr>
            <p:spPr>
              <a:xfrm>
                <a:off x="1821795" y="3385574"/>
                <a:ext cx="23428" cy="3560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965" extrusionOk="0">
                    <a:moveTo>
                      <a:pt x="56" y="1"/>
                    </a:moveTo>
                    <a:lnTo>
                      <a:pt x="56" y="469"/>
                    </a:lnTo>
                    <a:cubicBezTo>
                      <a:pt x="83" y="469"/>
                      <a:pt x="111" y="441"/>
                      <a:pt x="166" y="441"/>
                    </a:cubicBezTo>
                    <a:lnTo>
                      <a:pt x="248" y="441"/>
                    </a:lnTo>
                    <a:cubicBezTo>
                      <a:pt x="331" y="441"/>
                      <a:pt x="386" y="441"/>
                      <a:pt x="441" y="496"/>
                    </a:cubicBezTo>
                    <a:cubicBezTo>
                      <a:pt x="469" y="524"/>
                      <a:pt x="496" y="579"/>
                      <a:pt x="496" y="662"/>
                    </a:cubicBezTo>
                    <a:cubicBezTo>
                      <a:pt x="496" y="717"/>
                      <a:pt x="469" y="772"/>
                      <a:pt x="441" y="800"/>
                    </a:cubicBezTo>
                    <a:cubicBezTo>
                      <a:pt x="386" y="855"/>
                      <a:pt x="331" y="855"/>
                      <a:pt x="248" y="855"/>
                    </a:cubicBezTo>
                    <a:lnTo>
                      <a:pt x="138" y="855"/>
                    </a:lnTo>
                    <a:cubicBezTo>
                      <a:pt x="83" y="827"/>
                      <a:pt x="56" y="827"/>
                      <a:pt x="0" y="800"/>
                    </a:cubicBezTo>
                    <a:lnTo>
                      <a:pt x="0" y="937"/>
                    </a:lnTo>
                    <a:cubicBezTo>
                      <a:pt x="56" y="937"/>
                      <a:pt x="83" y="965"/>
                      <a:pt x="138" y="965"/>
                    </a:cubicBezTo>
                    <a:lnTo>
                      <a:pt x="248" y="965"/>
                    </a:lnTo>
                    <a:cubicBezTo>
                      <a:pt x="386" y="965"/>
                      <a:pt x="469" y="937"/>
                      <a:pt x="524" y="882"/>
                    </a:cubicBezTo>
                    <a:cubicBezTo>
                      <a:pt x="607" y="827"/>
                      <a:pt x="634" y="744"/>
                      <a:pt x="634" y="662"/>
                    </a:cubicBezTo>
                    <a:cubicBezTo>
                      <a:pt x="634" y="552"/>
                      <a:pt x="607" y="469"/>
                      <a:pt x="524" y="414"/>
                    </a:cubicBezTo>
                    <a:cubicBezTo>
                      <a:pt x="469" y="359"/>
                      <a:pt x="386" y="331"/>
                      <a:pt x="276" y="331"/>
                    </a:cubicBezTo>
                    <a:lnTo>
                      <a:pt x="221" y="331"/>
                    </a:lnTo>
                    <a:cubicBezTo>
                      <a:pt x="193" y="331"/>
                      <a:pt x="193" y="331"/>
                      <a:pt x="166" y="359"/>
                    </a:cubicBezTo>
                    <a:lnTo>
                      <a:pt x="166" y="111"/>
                    </a:lnTo>
                    <a:lnTo>
                      <a:pt x="552" y="111"/>
                    </a:lnTo>
                    <a:lnTo>
                      <a:pt x="5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8"/>
              <p:cNvSpPr/>
              <p:nvPr/>
            </p:nvSpPr>
            <p:spPr>
              <a:xfrm>
                <a:off x="1791283" y="4378824"/>
                <a:ext cx="24461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992" extrusionOk="0">
                    <a:moveTo>
                      <a:pt x="331" y="110"/>
                    </a:moveTo>
                    <a:cubicBezTo>
                      <a:pt x="387" y="110"/>
                      <a:pt x="442" y="138"/>
                      <a:pt x="469" y="220"/>
                    </a:cubicBezTo>
                    <a:cubicBezTo>
                      <a:pt x="497" y="276"/>
                      <a:pt x="524" y="386"/>
                      <a:pt x="524" y="496"/>
                    </a:cubicBezTo>
                    <a:cubicBezTo>
                      <a:pt x="524" y="634"/>
                      <a:pt x="497" y="744"/>
                      <a:pt x="469" y="799"/>
                    </a:cubicBezTo>
                    <a:cubicBezTo>
                      <a:pt x="442" y="854"/>
                      <a:pt x="387" y="909"/>
                      <a:pt x="331" y="909"/>
                    </a:cubicBezTo>
                    <a:cubicBezTo>
                      <a:pt x="249" y="909"/>
                      <a:pt x="194" y="854"/>
                      <a:pt x="166" y="799"/>
                    </a:cubicBezTo>
                    <a:cubicBezTo>
                      <a:pt x="139" y="744"/>
                      <a:pt x="111" y="634"/>
                      <a:pt x="111" y="496"/>
                    </a:cubicBezTo>
                    <a:cubicBezTo>
                      <a:pt x="111" y="386"/>
                      <a:pt x="139" y="276"/>
                      <a:pt x="166" y="220"/>
                    </a:cubicBezTo>
                    <a:cubicBezTo>
                      <a:pt x="194" y="138"/>
                      <a:pt x="249" y="110"/>
                      <a:pt x="331" y="110"/>
                    </a:cubicBezTo>
                    <a:close/>
                    <a:moveTo>
                      <a:pt x="331" y="0"/>
                    </a:moveTo>
                    <a:cubicBezTo>
                      <a:pt x="221" y="0"/>
                      <a:pt x="139" y="55"/>
                      <a:pt x="83" y="138"/>
                    </a:cubicBezTo>
                    <a:cubicBezTo>
                      <a:pt x="28" y="220"/>
                      <a:pt x="1" y="358"/>
                      <a:pt x="1" y="496"/>
                    </a:cubicBezTo>
                    <a:cubicBezTo>
                      <a:pt x="1" y="661"/>
                      <a:pt x="28" y="799"/>
                      <a:pt x="83" y="882"/>
                    </a:cubicBezTo>
                    <a:cubicBezTo>
                      <a:pt x="139" y="964"/>
                      <a:pt x="221" y="992"/>
                      <a:pt x="331" y="992"/>
                    </a:cubicBezTo>
                    <a:cubicBezTo>
                      <a:pt x="414" y="992"/>
                      <a:pt x="497" y="964"/>
                      <a:pt x="552" y="882"/>
                    </a:cubicBezTo>
                    <a:cubicBezTo>
                      <a:pt x="635" y="799"/>
                      <a:pt x="662" y="661"/>
                      <a:pt x="662" y="496"/>
                    </a:cubicBezTo>
                    <a:cubicBezTo>
                      <a:pt x="662" y="358"/>
                      <a:pt x="635" y="220"/>
                      <a:pt x="552" y="138"/>
                    </a:cubicBezTo>
                    <a:cubicBezTo>
                      <a:pt x="497" y="55"/>
                      <a:pt x="414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8"/>
              <p:cNvSpPr/>
              <p:nvPr/>
            </p:nvSpPr>
            <p:spPr>
              <a:xfrm>
                <a:off x="1821795" y="4378824"/>
                <a:ext cx="24424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992" extrusionOk="0">
                    <a:moveTo>
                      <a:pt x="331" y="441"/>
                    </a:moveTo>
                    <a:cubicBezTo>
                      <a:pt x="386" y="441"/>
                      <a:pt x="441" y="468"/>
                      <a:pt x="469" y="524"/>
                    </a:cubicBezTo>
                    <a:cubicBezTo>
                      <a:pt x="524" y="551"/>
                      <a:pt x="524" y="606"/>
                      <a:pt x="524" y="689"/>
                    </a:cubicBezTo>
                    <a:cubicBezTo>
                      <a:pt x="524" y="744"/>
                      <a:pt x="524" y="799"/>
                      <a:pt x="469" y="827"/>
                    </a:cubicBezTo>
                    <a:cubicBezTo>
                      <a:pt x="441" y="882"/>
                      <a:pt x="386" y="909"/>
                      <a:pt x="331" y="909"/>
                    </a:cubicBezTo>
                    <a:cubicBezTo>
                      <a:pt x="276" y="909"/>
                      <a:pt x="248" y="882"/>
                      <a:pt x="193" y="827"/>
                    </a:cubicBezTo>
                    <a:cubicBezTo>
                      <a:pt x="166" y="799"/>
                      <a:pt x="138" y="744"/>
                      <a:pt x="138" y="689"/>
                    </a:cubicBezTo>
                    <a:cubicBezTo>
                      <a:pt x="138" y="606"/>
                      <a:pt x="166" y="551"/>
                      <a:pt x="193" y="524"/>
                    </a:cubicBezTo>
                    <a:cubicBezTo>
                      <a:pt x="248" y="468"/>
                      <a:pt x="276" y="441"/>
                      <a:pt x="331" y="441"/>
                    </a:cubicBezTo>
                    <a:close/>
                    <a:moveTo>
                      <a:pt x="386" y="0"/>
                    </a:moveTo>
                    <a:cubicBezTo>
                      <a:pt x="276" y="0"/>
                      <a:pt x="166" y="55"/>
                      <a:pt x="111" y="138"/>
                    </a:cubicBezTo>
                    <a:cubicBezTo>
                      <a:pt x="28" y="248"/>
                      <a:pt x="0" y="358"/>
                      <a:pt x="0" y="496"/>
                    </a:cubicBezTo>
                    <a:cubicBezTo>
                      <a:pt x="0" y="661"/>
                      <a:pt x="28" y="799"/>
                      <a:pt x="83" y="882"/>
                    </a:cubicBezTo>
                    <a:cubicBezTo>
                      <a:pt x="138" y="964"/>
                      <a:pt x="221" y="992"/>
                      <a:pt x="331" y="992"/>
                    </a:cubicBezTo>
                    <a:cubicBezTo>
                      <a:pt x="441" y="992"/>
                      <a:pt x="524" y="964"/>
                      <a:pt x="579" y="909"/>
                    </a:cubicBezTo>
                    <a:cubicBezTo>
                      <a:pt x="634" y="854"/>
                      <a:pt x="662" y="772"/>
                      <a:pt x="662" y="689"/>
                    </a:cubicBezTo>
                    <a:cubicBezTo>
                      <a:pt x="662" y="579"/>
                      <a:pt x="634" y="496"/>
                      <a:pt x="579" y="441"/>
                    </a:cubicBezTo>
                    <a:cubicBezTo>
                      <a:pt x="524" y="386"/>
                      <a:pt x="441" y="358"/>
                      <a:pt x="359" y="358"/>
                    </a:cubicBezTo>
                    <a:cubicBezTo>
                      <a:pt x="304" y="358"/>
                      <a:pt x="248" y="358"/>
                      <a:pt x="221" y="386"/>
                    </a:cubicBezTo>
                    <a:cubicBezTo>
                      <a:pt x="193" y="413"/>
                      <a:pt x="166" y="441"/>
                      <a:pt x="138" y="468"/>
                    </a:cubicBezTo>
                    <a:cubicBezTo>
                      <a:pt x="138" y="358"/>
                      <a:pt x="166" y="276"/>
                      <a:pt x="193" y="220"/>
                    </a:cubicBezTo>
                    <a:cubicBezTo>
                      <a:pt x="248" y="138"/>
                      <a:pt x="304" y="110"/>
                      <a:pt x="386" y="110"/>
                    </a:cubicBezTo>
                    <a:cubicBezTo>
                      <a:pt x="441" y="110"/>
                      <a:pt x="469" y="138"/>
                      <a:pt x="496" y="138"/>
                    </a:cubicBezTo>
                    <a:cubicBezTo>
                      <a:pt x="524" y="138"/>
                      <a:pt x="552" y="165"/>
                      <a:pt x="607" y="165"/>
                    </a:cubicBezTo>
                    <a:lnTo>
                      <a:pt x="607" y="55"/>
                    </a:lnTo>
                    <a:cubicBezTo>
                      <a:pt x="552" y="28"/>
                      <a:pt x="524" y="28"/>
                      <a:pt x="496" y="28"/>
                    </a:cubicBezTo>
                    <a:cubicBezTo>
                      <a:pt x="469" y="28"/>
                      <a:pt x="414" y="0"/>
                      <a:pt x="3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" name="Google Shape;952;p38"/>
            <p:cNvGrpSpPr/>
            <p:nvPr/>
          </p:nvGrpSpPr>
          <p:grpSpPr>
            <a:xfrm>
              <a:off x="702664" y="1649635"/>
              <a:ext cx="2660669" cy="2444129"/>
              <a:chOff x="4822250" y="3287000"/>
              <a:chExt cx="1760750" cy="1617450"/>
            </a:xfrm>
          </p:grpSpPr>
          <p:sp>
            <p:nvSpPr>
              <p:cNvPr id="953" name="Google Shape;953;p38"/>
              <p:cNvSpPr/>
              <p:nvPr/>
            </p:nvSpPr>
            <p:spPr>
              <a:xfrm>
                <a:off x="4887000" y="3298050"/>
                <a:ext cx="1027800" cy="854850"/>
              </a:xfrm>
              <a:custGeom>
                <a:avLst/>
                <a:gdLst/>
                <a:ahLst/>
                <a:cxnLst/>
                <a:rect l="l" t="t" r="r" b="b"/>
                <a:pathLst>
                  <a:path w="41112" h="34194" extrusionOk="0">
                    <a:moveTo>
                      <a:pt x="7773" y="8817"/>
                    </a:moveTo>
                    <a:lnTo>
                      <a:pt x="7773" y="8817"/>
                    </a:lnTo>
                    <a:cubicBezTo>
                      <a:pt x="11429" y="11186"/>
                      <a:pt x="14051" y="12658"/>
                      <a:pt x="15960" y="13733"/>
                    </a:cubicBezTo>
                    <a:lnTo>
                      <a:pt x="15960" y="13733"/>
                    </a:lnTo>
                    <a:cubicBezTo>
                      <a:pt x="15758" y="13558"/>
                      <a:pt x="15549" y="13376"/>
                      <a:pt x="15332" y="13187"/>
                    </a:cubicBezTo>
                    <a:lnTo>
                      <a:pt x="15332" y="13187"/>
                    </a:lnTo>
                    <a:cubicBezTo>
                      <a:pt x="13367" y="12166"/>
                      <a:pt x="10847" y="10809"/>
                      <a:pt x="7773" y="8817"/>
                    </a:cubicBezTo>
                    <a:close/>
                    <a:moveTo>
                      <a:pt x="33339" y="2"/>
                    </a:moveTo>
                    <a:cubicBezTo>
                      <a:pt x="26164" y="9589"/>
                      <a:pt x="22007" y="13610"/>
                      <a:pt x="20871" y="15933"/>
                    </a:cubicBezTo>
                    <a:lnTo>
                      <a:pt x="20871" y="15933"/>
                    </a:lnTo>
                    <a:cubicBezTo>
                      <a:pt x="20874" y="15953"/>
                      <a:pt x="20877" y="15972"/>
                      <a:pt x="20880" y="15992"/>
                    </a:cubicBezTo>
                    <a:lnTo>
                      <a:pt x="20880" y="15992"/>
                    </a:lnTo>
                    <a:cubicBezTo>
                      <a:pt x="21163" y="15505"/>
                      <a:pt x="21628" y="14990"/>
                      <a:pt x="22275" y="14409"/>
                    </a:cubicBezTo>
                    <a:lnTo>
                      <a:pt x="22275" y="14409"/>
                    </a:lnTo>
                    <a:cubicBezTo>
                      <a:pt x="24359" y="11684"/>
                      <a:pt x="28190" y="6882"/>
                      <a:pt x="33339" y="2"/>
                    </a:cubicBezTo>
                    <a:close/>
                    <a:moveTo>
                      <a:pt x="20550" y="17079"/>
                    </a:moveTo>
                    <a:cubicBezTo>
                      <a:pt x="20550" y="17079"/>
                      <a:pt x="20550" y="17079"/>
                      <a:pt x="20550" y="17079"/>
                    </a:cubicBezTo>
                    <a:lnTo>
                      <a:pt x="20550" y="17079"/>
                    </a:lnTo>
                    <a:cubicBezTo>
                      <a:pt x="20550" y="17080"/>
                      <a:pt x="20550" y="17081"/>
                      <a:pt x="20550" y="17082"/>
                    </a:cubicBezTo>
                    <a:lnTo>
                      <a:pt x="20550" y="17082"/>
                    </a:lnTo>
                    <a:cubicBezTo>
                      <a:pt x="20550" y="17082"/>
                      <a:pt x="20550" y="17082"/>
                      <a:pt x="20550" y="17082"/>
                    </a:cubicBezTo>
                    <a:lnTo>
                      <a:pt x="20550" y="17082"/>
                    </a:lnTo>
                    <a:cubicBezTo>
                      <a:pt x="20550" y="17081"/>
                      <a:pt x="20550" y="17080"/>
                      <a:pt x="20550" y="17079"/>
                    </a:cubicBezTo>
                    <a:close/>
                    <a:moveTo>
                      <a:pt x="20550" y="17089"/>
                    </a:moveTo>
                    <a:cubicBezTo>
                      <a:pt x="20550" y="17089"/>
                      <a:pt x="20550" y="17089"/>
                      <a:pt x="20550" y="17089"/>
                    </a:cubicBezTo>
                    <a:cubicBezTo>
                      <a:pt x="20550" y="17090"/>
                      <a:pt x="20550" y="17091"/>
                      <a:pt x="20550" y="17091"/>
                    </a:cubicBezTo>
                    <a:lnTo>
                      <a:pt x="20550" y="17091"/>
                    </a:lnTo>
                    <a:cubicBezTo>
                      <a:pt x="20550" y="17091"/>
                      <a:pt x="20550" y="17090"/>
                      <a:pt x="20550" y="17089"/>
                    </a:cubicBezTo>
                    <a:close/>
                    <a:moveTo>
                      <a:pt x="2" y="0"/>
                    </a:moveTo>
                    <a:cubicBezTo>
                      <a:pt x="7159" y="5949"/>
                      <a:pt x="12074" y="10344"/>
                      <a:pt x="15332" y="13187"/>
                    </a:cubicBezTo>
                    <a:lnTo>
                      <a:pt x="15332" y="13187"/>
                    </a:lnTo>
                    <a:cubicBezTo>
                      <a:pt x="17629" y="14380"/>
                      <a:pt x="19169" y="15113"/>
                      <a:pt x="19953" y="15860"/>
                    </a:cubicBezTo>
                    <a:lnTo>
                      <a:pt x="19953" y="15860"/>
                    </a:lnTo>
                    <a:cubicBezTo>
                      <a:pt x="20112" y="16288"/>
                      <a:pt x="20288" y="16659"/>
                      <a:pt x="20496" y="16995"/>
                    </a:cubicBezTo>
                    <a:lnTo>
                      <a:pt x="20496" y="16995"/>
                    </a:lnTo>
                    <a:cubicBezTo>
                      <a:pt x="20496" y="16997"/>
                      <a:pt x="20496" y="16999"/>
                      <a:pt x="20495" y="17001"/>
                    </a:cubicBezTo>
                    <a:lnTo>
                      <a:pt x="20495" y="17001"/>
                    </a:lnTo>
                    <a:cubicBezTo>
                      <a:pt x="19710" y="15853"/>
                      <a:pt x="18432" y="15125"/>
                      <a:pt x="15960" y="13733"/>
                    </a:cubicBezTo>
                    <a:lnTo>
                      <a:pt x="15960" y="13733"/>
                    </a:lnTo>
                    <a:cubicBezTo>
                      <a:pt x="18507" y="15941"/>
                      <a:pt x="19918" y="17060"/>
                      <a:pt x="20539" y="17089"/>
                    </a:cubicBezTo>
                    <a:lnTo>
                      <a:pt x="20539" y="17089"/>
                    </a:lnTo>
                    <a:cubicBezTo>
                      <a:pt x="20542" y="17089"/>
                      <a:pt x="20546" y="17089"/>
                      <a:pt x="20550" y="17089"/>
                    </a:cubicBezTo>
                    <a:lnTo>
                      <a:pt x="20550" y="17089"/>
                    </a:lnTo>
                    <a:cubicBezTo>
                      <a:pt x="20550" y="17089"/>
                      <a:pt x="20550" y="17089"/>
                      <a:pt x="20550" y="17089"/>
                    </a:cubicBezTo>
                    <a:lnTo>
                      <a:pt x="20550" y="17089"/>
                    </a:lnTo>
                    <a:cubicBezTo>
                      <a:pt x="20550" y="17089"/>
                      <a:pt x="20550" y="17089"/>
                      <a:pt x="20550" y="17089"/>
                    </a:cubicBezTo>
                    <a:lnTo>
                      <a:pt x="20550" y="17089"/>
                    </a:lnTo>
                    <a:cubicBezTo>
                      <a:pt x="20550" y="17089"/>
                      <a:pt x="20550" y="17089"/>
                      <a:pt x="20550" y="17089"/>
                    </a:cubicBezTo>
                    <a:lnTo>
                      <a:pt x="20550" y="17089"/>
                    </a:lnTo>
                    <a:cubicBezTo>
                      <a:pt x="20551" y="17089"/>
                      <a:pt x="20552" y="17089"/>
                      <a:pt x="20554" y="17089"/>
                    </a:cubicBezTo>
                    <a:lnTo>
                      <a:pt x="20554" y="17089"/>
                    </a:lnTo>
                    <a:cubicBezTo>
                      <a:pt x="20554" y="17089"/>
                      <a:pt x="20554" y="17089"/>
                      <a:pt x="20554" y="17089"/>
                    </a:cubicBezTo>
                    <a:lnTo>
                      <a:pt x="20554" y="17089"/>
                    </a:lnTo>
                    <a:cubicBezTo>
                      <a:pt x="20554" y="17089"/>
                      <a:pt x="20554" y="17089"/>
                      <a:pt x="20554" y="17089"/>
                    </a:cubicBezTo>
                    <a:lnTo>
                      <a:pt x="20554" y="17089"/>
                    </a:lnTo>
                    <a:cubicBezTo>
                      <a:pt x="20555" y="17089"/>
                      <a:pt x="20556" y="17089"/>
                      <a:pt x="20556" y="17089"/>
                    </a:cubicBezTo>
                    <a:lnTo>
                      <a:pt x="20556" y="17089"/>
                    </a:lnTo>
                    <a:cubicBezTo>
                      <a:pt x="20556" y="17089"/>
                      <a:pt x="20556" y="17089"/>
                      <a:pt x="20556" y="17089"/>
                    </a:cubicBezTo>
                    <a:lnTo>
                      <a:pt x="20556" y="17089"/>
                    </a:lnTo>
                    <a:cubicBezTo>
                      <a:pt x="20556" y="17089"/>
                      <a:pt x="20555" y="17089"/>
                      <a:pt x="20554" y="17089"/>
                    </a:cubicBezTo>
                    <a:lnTo>
                      <a:pt x="20554" y="17089"/>
                    </a:lnTo>
                    <a:cubicBezTo>
                      <a:pt x="20556" y="17092"/>
                      <a:pt x="20557" y="17094"/>
                      <a:pt x="20559" y="17096"/>
                    </a:cubicBezTo>
                    <a:lnTo>
                      <a:pt x="20559" y="17096"/>
                    </a:lnTo>
                    <a:cubicBezTo>
                      <a:pt x="20560" y="17096"/>
                      <a:pt x="20560" y="17096"/>
                      <a:pt x="20561" y="17096"/>
                    </a:cubicBezTo>
                    <a:lnTo>
                      <a:pt x="20561" y="17096"/>
                    </a:lnTo>
                    <a:cubicBezTo>
                      <a:pt x="20559" y="17094"/>
                      <a:pt x="20558" y="17092"/>
                      <a:pt x="20556" y="17089"/>
                    </a:cubicBezTo>
                    <a:lnTo>
                      <a:pt x="20556" y="17089"/>
                    </a:lnTo>
                    <a:cubicBezTo>
                      <a:pt x="20559" y="17089"/>
                      <a:pt x="20561" y="17089"/>
                      <a:pt x="20563" y="17089"/>
                    </a:cubicBezTo>
                    <a:lnTo>
                      <a:pt x="20563" y="17089"/>
                    </a:lnTo>
                    <a:cubicBezTo>
                      <a:pt x="20563" y="17092"/>
                      <a:pt x="20563" y="17094"/>
                      <a:pt x="20563" y="17096"/>
                    </a:cubicBezTo>
                    <a:lnTo>
                      <a:pt x="20563" y="17096"/>
                    </a:lnTo>
                    <a:cubicBezTo>
                      <a:pt x="20563" y="17094"/>
                      <a:pt x="20563" y="17092"/>
                      <a:pt x="20563" y="17089"/>
                    </a:cubicBezTo>
                    <a:lnTo>
                      <a:pt x="20563" y="17089"/>
                    </a:lnTo>
                    <a:cubicBezTo>
                      <a:pt x="20563" y="17089"/>
                      <a:pt x="20563" y="17089"/>
                      <a:pt x="20563" y="17089"/>
                    </a:cubicBezTo>
                    <a:cubicBezTo>
                      <a:pt x="20674" y="17089"/>
                      <a:pt x="20759" y="17052"/>
                      <a:pt x="20818" y="16977"/>
                    </a:cubicBezTo>
                    <a:lnTo>
                      <a:pt x="20818" y="16977"/>
                    </a:lnTo>
                    <a:cubicBezTo>
                      <a:pt x="22253" y="16128"/>
                      <a:pt x="28515" y="10469"/>
                      <a:pt x="41110" y="0"/>
                    </a:cubicBezTo>
                    <a:lnTo>
                      <a:pt x="41110" y="0"/>
                    </a:lnTo>
                    <a:cubicBezTo>
                      <a:pt x="31374" y="8092"/>
                      <a:pt x="25096" y="11875"/>
                      <a:pt x="22275" y="14409"/>
                    </a:cubicBezTo>
                    <a:lnTo>
                      <a:pt x="22275" y="14409"/>
                    </a:lnTo>
                    <a:cubicBezTo>
                      <a:pt x="21671" y="15199"/>
                      <a:pt x="21214" y="15814"/>
                      <a:pt x="20914" y="16254"/>
                    </a:cubicBezTo>
                    <a:lnTo>
                      <a:pt x="20914" y="16254"/>
                    </a:lnTo>
                    <a:cubicBezTo>
                      <a:pt x="20906" y="16173"/>
                      <a:pt x="20895" y="16085"/>
                      <a:pt x="20880" y="15992"/>
                    </a:cubicBezTo>
                    <a:lnTo>
                      <a:pt x="20880" y="15992"/>
                    </a:lnTo>
                    <a:cubicBezTo>
                      <a:pt x="20718" y="16270"/>
                      <a:pt x="20616" y="16538"/>
                      <a:pt x="20573" y="16804"/>
                    </a:cubicBezTo>
                    <a:lnTo>
                      <a:pt x="20573" y="16804"/>
                    </a:lnTo>
                    <a:cubicBezTo>
                      <a:pt x="20573" y="16804"/>
                      <a:pt x="20573" y="16804"/>
                      <a:pt x="20573" y="16804"/>
                    </a:cubicBezTo>
                    <a:lnTo>
                      <a:pt x="20573" y="16804"/>
                    </a:lnTo>
                    <a:cubicBezTo>
                      <a:pt x="20615" y="16539"/>
                      <a:pt x="20714" y="16252"/>
                      <a:pt x="20871" y="15933"/>
                    </a:cubicBezTo>
                    <a:lnTo>
                      <a:pt x="20871" y="15933"/>
                    </a:lnTo>
                    <a:cubicBezTo>
                      <a:pt x="20507" y="13740"/>
                      <a:pt x="18479" y="8429"/>
                      <a:pt x="16451" y="1"/>
                    </a:cubicBezTo>
                    <a:lnTo>
                      <a:pt x="16451" y="1"/>
                    </a:lnTo>
                    <a:cubicBezTo>
                      <a:pt x="18582" y="8855"/>
                      <a:pt x="19032" y="12962"/>
                      <a:pt x="19786" y="15368"/>
                    </a:cubicBezTo>
                    <a:lnTo>
                      <a:pt x="19786" y="15368"/>
                    </a:lnTo>
                    <a:cubicBezTo>
                      <a:pt x="17639" y="12813"/>
                      <a:pt x="11044" y="9178"/>
                      <a:pt x="2" y="0"/>
                    </a:cubicBezTo>
                    <a:close/>
                    <a:moveTo>
                      <a:pt x="20563" y="17096"/>
                    </a:moveTo>
                    <a:cubicBezTo>
                      <a:pt x="20563" y="17097"/>
                      <a:pt x="20563" y="17098"/>
                      <a:pt x="20563" y="17099"/>
                    </a:cubicBezTo>
                    <a:lnTo>
                      <a:pt x="20563" y="17099"/>
                    </a:lnTo>
                    <a:cubicBezTo>
                      <a:pt x="20563" y="17099"/>
                      <a:pt x="20563" y="17099"/>
                      <a:pt x="20563" y="17099"/>
                    </a:cubicBezTo>
                    <a:lnTo>
                      <a:pt x="20563" y="17099"/>
                    </a:lnTo>
                    <a:cubicBezTo>
                      <a:pt x="20563" y="17098"/>
                      <a:pt x="20563" y="17097"/>
                      <a:pt x="20563" y="17096"/>
                    </a:cubicBezTo>
                    <a:close/>
                    <a:moveTo>
                      <a:pt x="20506" y="17543"/>
                    </a:moveTo>
                    <a:cubicBezTo>
                      <a:pt x="20459" y="17740"/>
                      <a:pt x="20380" y="17950"/>
                      <a:pt x="20272" y="18178"/>
                    </a:cubicBezTo>
                    <a:lnTo>
                      <a:pt x="20272" y="18178"/>
                    </a:lnTo>
                    <a:cubicBezTo>
                      <a:pt x="20270" y="18163"/>
                      <a:pt x="20268" y="18149"/>
                      <a:pt x="20266" y="18134"/>
                    </a:cubicBezTo>
                    <a:lnTo>
                      <a:pt x="20266" y="18134"/>
                    </a:lnTo>
                    <a:cubicBezTo>
                      <a:pt x="19987" y="18639"/>
                      <a:pt x="19509" y="19173"/>
                      <a:pt x="18834" y="19779"/>
                    </a:cubicBezTo>
                    <a:lnTo>
                      <a:pt x="18834" y="19779"/>
                    </a:lnTo>
                    <a:cubicBezTo>
                      <a:pt x="19468" y="18950"/>
                      <a:pt x="19941" y="18313"/>
                      <a:pt x="20241" y="17869"/>
                    </a:cubicBezTo>
                    <a:lnTo>
                      <a:pt x="20241" y="17869"/>
                    </a:lnTo>
                    <a:cubicBezTo>
                      <a:pt x="20246" y="17951"/>
                      <a:pt x="20255" y="18039"/>
                      <a:pt x="20266" y="18134"/>
                    </a:cubicBezTo>
                    <a:lnTo>
                      <a:pt x="20266" y="18134"/>
                    </a:lnTo>
                    <a:cubicBezTo>
                      <a:pt x="20378" y="17934"/>
                      <a:pt x="20458" y="17737"/>
                      <a:pt x="20506" y="17543"/>
                    </a:cubicBezTo>
                    <a:close/>
                    <a:moveTo>
                      <a:pt x="20623" y="17199"/>
                    </a:moveTo>
                    <a:lnTo>
                      <a:pt x="20623" y="17199"/>
                    </a:lnTo>
                    <a:cubicBezTo>
                      <a:pt x="20631" y="17207"/>
                      <a:pt x="20639" y="17216"/>
                      <a:pt x="20648" y="17226"/>
                    </a:cubicBezTo>
                    <a:lnTo>
                      <a:pt x="20648" y="17226"/>
                    </a:lnTo>
                    <a:cubicBezTo>
                      <a:pt x="21057" y="17813"/>
                      <a:pt x="21586" y="18304"/>
                      <a:pt x="22325" y="18840"/>
                    </a:cubicBezTo>
                    <a:lnTo>
                      <a:pt x="22325" y="18840"/>
                    </a:lnTo>
                    <a:cubicBezTo>
                      <a:pt x="22693" y="19186"/>
                      <a:pt x="23118" y="19584"/>
                      <a:pt x="23599" y="20032"/>
                    </a:cubicBezTo>
                    <a:lnTo>
                      <a:pt x="23599" y="20032"/>
                    </a:lnTo>
                    <a:cubicBezTo>
                      <a:pt x="22474" y="19392"/>
                      <a:pt x="21661" y="18883"/>
                      <a:pt x="21158" y="18377"/>
                    </a:cubicBezTo>
                    <a:lnTo>
                      <a:pt x="21158" y="18377"/>
                    </a:lnTo>
                    <a:cubicBezTo>
                      <a:pt x="21006" y="17927"/>
                      <a:pt x="20833" y="17543"/>
                      <a:pt x="20623" y="17199"/>
                    </a:cubicBezTo>
                    <a:close/>
                    <a:moveTo>
                      <a:pt x="24395" y="20219"/>
                    </a:moveTo>
                    <a:cubicBezTo>
                      <a:pt x="24692" y="20466"/>
                      <a:pt x="25006" y="20729"/>
                      <a:pt x="25338" y="21006"/>
                    </a:cubicBezTo>
                    <a:lnTo>
                      <a:pt x="25338" y="21006"/>
                    </a:lnTo>
                    <a:cubicBezTo>
                      <a:pt x="25228" y="20945"/>
                      <a:pt x="25121" y="20885"/>
                      <a:pt x="25015" y="20826"/>
                    </a:cubicBezTo>
                    <a:lnTo>
                      <a:pt x="25015" y="20826"/>
                    </a:lnTo>
                    <a:cubicBezTo>
                      <a:pt x="24800" y="20615"/>
                      <a:pt x="24593" y="20412"/>
                      <a:pt x="24395" y="20219"/>
                    </a:cubicBezTo>
                    <a:close/>
                    <a:moveTo>
                      <a:pt x="20550" y="17091"/>
                    </a:moveTo>
                    <a:cubicBezTo>
                      <a:pt x="20550" y="17093"/>
                      <a:pt x="20550" y="17095"/>
                      <a:pt x="20550" y="17097"/>
                    </a:cubicBezTo>
                    <a:lnTo>
                      <a:pt x="20550" y="17097"/>
                    </a:lnTo>
                    <a:cubicBezTo>
                      <a:pt x="20542" y="17098"/>
                      <a:pt x="20533" y="17099"/>
                      <a:pt x="20524" y="17102"/>
                    </a:cubicBezTo>
                    <a:lnTo>
                      <a:pt x="20524" y="17102"/>
                    </a:lnTo>
                    <a:cubicBezTo>
                      <a:pt x="20468" y="17108"/>
                      <a:pt x="20420" y="17127"/>
                      <a:pt x="20381" y="17161"/>
                    </a:cubicBezTo>
                    <a:lnTo>
                      <a:pt x="20381" y="17161"/>
                    </a:lnTo>
                    <a:cubicBezTo>
                      <a:pt x="19126" y="17816"/>
                      <a:pt x="12868" y="23484"/>
                      <a:pt x="1" y="34166"/>
                    </a:cubicBezTo>
                    <a:cubicBezTo>
                      <a:pt x="9734" y="26087"/>
                      <a:pt x="16011" y="22309"/>
                      <a:pt x="18834" y="19779"/>
                    </a:cubicBezTo>
                    <a:lnTo>
                      <a:pt x="18834" y="19779"/>
                    </a:lnTo>
                    <a:cubicBezTo>
                      <a:pt x="16749" y="22501"/>
                      <a:pt x="12919" y="27297"/>
                      <a:pt x="7771" y="34166"/>
                    </a:cubicBezTo>
                    <a:cubicBezTo>
                      <a:pt x="15012" y="24504"/>
                      <a:pt x="19179" y="20468"/>
                      <a:pt x="20272" y="18178"/>
                    </a:cubicBezTo>
                    <a:lnTo>
                      <a:pt x="20272" y="18178"/>
                    </a:lnTo>
                    <a:cubicBezTo>
                      <a:pt x="20552" y="20320"/>
                      <a:pt x="22353" y="25659"/>
                      <a:pt x="24138" y="34194"/>
                    </a:cubicBezTo>
                    <a:cubicBezTo>
                      <a:pt x="22274" y="25279"/>
                      <a:pt x="21973" y="21147"/>
                      <a:pt x="21278" y="18757"/>
                    </a:cubicBezTo>
                    <a:lnTo>
                      <a:pt x="21278" y="18757"/>
                    </a:lnTo>
                    <a:cubicBezTo>
                      <a:pt x="22328" y="20040"/>
                      <a:pt x="24514" y="21588"/>
                      <a:pt x="27837" y="23978"/>
                    </a:cubicBezTo>
                    <a:lnTo>
                      <a:pt x="27837" y="23978"/>
                    </a:lnTo>
                    <a:cubicBezTo>
                      <a:pt x="30671" y="26616"/>
                      <a:pt x="34316" y="30012"/>
                      <a:pt x="38742" y="34166"/>
                    </a:cubicBezTo>
                    <a:cubicBezTo>
                      <a:pt x="34835" y="30499"/>
                      <a:pt x="31685" y="27423"/>
                      <a:pt x="29168" y="24937"/>
                    </a:cubicBezTo>
                    <a:lnTo>
                      <a:pt x="29168" y="24937"/>
                    </a:lnTo>
                    <a:cubicBezTo>
                      <a:pt x="32297" y="27202"/>
                      <a:pt x="36278" y="30154"/>
                      <a:pt x="41112" y="34166"/>
                    </a:cubicBezTo>
                    <a:cubicBezTo>
                      <a:pt x="33964" y="28233"/>
                      <a:pt x="28735" y="23846"/>
                      <a:pt x="25338" y="21006"/>
                    </a:cubicBezTo>
                    <a:lnTo>
                      <a:pt x="25338" y="21006"/>
                    </a:lnTo>
                    <a:cubicBezTo>
                      <a:pt x="27363" y="22138"/>
                      <a:pt x="30031" y="23661"/>
                      <a:pt x="33342" y="25955"/>
                    </a:cubicBezTo>
                    <a:cubicBezTo>
                      <a:pt x="29103" y="23018"/>
                      <a:pt x="26267" y="21344"/>
                      <a:pt x="24313" y="20139"/>
                    </a:cubicBezTo>
                    <a:lnTo>
                      <a:pt x="24313" y="20139"/>
                    </a:lnTo>
                    <a:cubicBezTo>
                      <a:pt x="24340" y="20165"/>
                      <a:pt x="24368" y="20192"/>
                      <a:pt x="24395" y="20219"/>
                    </a:cubicBezTo>
                    <a:lnTo>
                      <a:pt x="24395" y="20219"/>
                    </a:lnTo>
                    <a:cubicBezTo>
                      <a:pt x="24350" y="20181"/>
                      <a:pt x="24305" y="20143"/>
                      <a:pt x="24261" y="20106"/>
                    </a:cubicBezTo>
                    <a:lnTo>
                      <a:pt x="24261" y="20106"/>
                    </a:lnTo>
                    <a:cubicBezTo>
                      <a:pt x="24278" y="20117"/>
                      <a:pt x="24296" y="20128"/>
                      <a:pt x="24313" y="20139"/>
                    </a:cubicBezTo>
                    <a:lnTo>
                      <a:pt x="24313" y="20139"/>
                    </a:lnTo>
                    <a:cubicBezTo>
                      <a:pt x="22273" y="18151"/>
                      <a:pt x="21118" y="17138"/>
                      <a:pt x="20590" y="17101"/>
                    </a:cubicBezTo>
                    <a:lnTo>
                      <a:pt x="20590" y="17101"/>
                    </a:lnTo>
                    <a:cubicBezTo>
                      <a:pt x="20583" y="17098"/>
                      <a:pt x="20574" y="17096"/>
                      <a:pt x="20563" y="17096"/>
                    </a:cubicBezTo>
                    <a:cubicBezTo>
                      <a:pt x="20562" y="17096"/>
                      <a:pt x="20562" y="17096"/>
                      <a:pt x="20561" y="17096"/>
                    </a:cubicBezTo>
                    <a:lnTo>
                      <a:pt x="20561" y="17096"/>
                    </a:lnTo>
                    <a:cubicBezTo>
                      <a:pt x="20561" y="17097"/>
                      <a:pt x="20562" y="17098"/>
                      <a:pt x="20562" y="17099"/>
                    </a:cubicBezTo>
                    <a:lnTo>
                      <a:pt x="20562" y="17099"/>
                    </a:lnTo>
                    <a:cubicBezTo>
                      <a:pt x="20561" y="17098"/>
                      <a:pt x="20561" y="17098"/>
                      <a:pt x="20560" y="17098"/>
                    </a:cubicBezTo>
                    <a:lnTo>
                      <a:pt x="20560" y="17098"/>
                    </a:lnTo>
                    <a:cubicBezTo>
                      <a:pt x="20559" y="17097"/>
                      <a:pt x="20559" y="17097"/>
                      <a:pt x="20559" y="17096"/>
                    </a:cubicBezTo>
                    <a:lnTo>
                      <a:pt x="20559" y="17096"/>
                    </a:lnTo>
                    <a:cubicBezTo>
                      <a:pt x="20558" y="17096"/>
                      <a:pt x="20557" y="17097"/>
                      <a:pt x="20556" y="17097"/>
                    </a:cubicBezTo>
                    <a:lnTo>
                      <a:pt x="20556" y="17097"/>
                    </a:lnTo>
                    <a:cubicBezTo>
                      <a:pt x="20555" y="17096"/>
                      <a:pt x="20554" y="17096"/>
                      <a:pt x="20553" y="17096"/>
                    </a:cubicBezTo>
                    <a:cubicBezTo>
                      <a:pt x="20552" y="17096"/>
                      <a:pt x="20551" y="17097"/>
                      <a:pt x="20550" y="17097"/>
                    </a:cubicBezTo>
                    <a:lnTo>
                      <a:pt x="20550" y="17097"/>
                    </a:lnTo>
                    <a:cubicBezTo>
                      <a:pt x="20550" y="17097"/>
                      <a:pt x="20550" y="17097"/>
                      <a:pt x="20550" y="17097"/>
                    </a:cubicBezTo>
                    <a:lnTo>
                      <a:pt x="20550" y="17097"/>
                    </a:lnTo>
                    <a:cubicBezTo>
                      <a:pt x="20550" y="17095"/>
                      <a:pt x="20550" y="17093"/>
                      <a:pt x="20550" y="1709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8"/>
              <p:cNvSpPr/>
              <p:nvPr/>
            </p:nvSpPr>
            <p:spPr>
              <a:xfrm>
                <a:off x="5096425" y="3417875"/>
                <a:ext cx="1486575" cy="696450"/>
              </a:xfrm>
              <a:custGeom>
                <a:avLst/>
                <a:gdLst/>
                <a:ahLst/>
                <a:cxnLst/>
                <a:rect l="l" t="t" r="r" b="b"/>
                <a:pathLst>
                  <a:path w="59463" h="27858" extrusionOk="0">
                    <a:moveTo>
                      <a:pt x="29704" y="0"/>
                    </a:moveTo>
                    <a:cubicBezTo>
                      <a:pt x="22154" y="0"/>
                      <a:pt x="14935" y="2838"/>
                      <a:pt x="9424" y="7991"/>
                    </a:cubicBezTo>
                    <a:cubicBezTo>
                      <a:pt x="3913" y="13116"/>
                      <a:pt x="579" y="20060"/>
                      <a:pt x="0" y="27527"/>
                    </a:cubicBezTo>
                    <a:lnTo>
                      <a:pt x="248" y="27555"/>
                    </a:lnTo>
                    <a:cubicBezTo>
                      <a:pt x="827" y="20143"/>
                      <a:pt x="4134" y="13254"/>
                      <a:pt x="9589" y="8184"/>
                    </a:cubicBezTo>
                    <a:cubicBezTo>
                      <a:pt x="15073" y="3059"/>
                      <a:pt x="22209" y="248"/>
                      <a:pt x="29704" y="248"/>
                    </a:cubicBezTo>
                    <a:cubicBezTo>
                      <a:pt x="45244" y="248"/>
                      <a:pt x="58195" y="12372"/>
                      <a:pt x="59214" y="27858"/>
                    </a:cubicBezTo>
                    <a:lnTo>
                      <a:pt x="59462" y="27830"/>
                    </a:lnTo>
                    <a:cubicBezTo>
                      <a:pt x="58443" y="12234"/>
                      <a:pt x="45382" y="0"/>
                      <a:pt x="297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8"/>
              <p:cNvSpPr/>
              <p:nvPr/>
            </p:nvSpPr>
            <p:spPr>
              <a:xfrm>
                <a:off x="5097100" y="3499850"/>
                <a:ext cx="1485200" cy="619300"/>
              </a:xfrm>
              <a:custGeom>
                <a:avLst/>
                <a:gdLst/>
                <a:ahLst/>
                <a:cxnLst/>
                <a:rect l="l" t="t" r="r" b="b"/>
                <a:pathLst>
                  <a:path w="59408" h="24772" extrusionOk="0">
                    <a:moveTo>
                      <a:pt x="29677" y="0"/>
                    </a:moveTo>
                    <a:cubicBezTo>
                      <a:pt x="22843" y="0"/>
                      <a:pt x="15679" y="2590"/>
                      <a:pt x="10003" y="7109"/>
                    </a:cubicBezTo>
                    <a:cubicBezTo>
                      <a:pt x="4051" y="11849"/>
                      <a:pt x="497" y="18021"/>
                      <a:pt x="1" y="24496"/>
                    </a:cubicBezTo>
                    <a:lnTo>
                      <a:pt x="249" y="24496"/>
                    </a:lnTo>
                    <a:cubicBezTo>
                      <a:pt x="745" y="18103"/>
                      <a:pt x="4272" y="11986"/>
                      <a:pt x="10168" y="7302"/>
                    </a:cubicBezTo>
                    <a:cubicBezTo>
                      <a:pt x="15790" y="2838"/>
                      <a:pt x="22899" y="248"/>
                      <a:pt x="29677" y="248"/>
                    </a:cubicBezTo>
                    <a:cubicBezTo>
                      <a:pt x="36510" y="248"/>
                      <a:pt x="43647" y="2866"/>
                      <a:pt x="49295" y="7385"/>
                    </a:cubicBezTo>
                    <a:cubicBezTo>
                      <a:pt x="55220" y="12152"/>
                      <a:pt x="58719" y="18324"/>
                      <a:pt x="59132" y="24772"/>
                    </a:cubicBezTo>
                    <a:lnTo>
                      <a:pt x="59408" y="24772"/>
                    </a:lnTo>
                    <a:cubicBezTo>
                      <a:pt x="58967" y="18241"/>
                      <a:pt x="55440" y="11986"/>
                      <a:pt x="49461" y="7192"/>
                    </a:cubicBezTo>
                    <a:cubicBezTo>
                      <a:pt x="43757" y="2618"/>
                      <a:pt x="36565" y="0"/>
                      <a:pt x="2967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8"/>
              <p:cNvSpPr/>
              <p:nvPr/>
            </p:nvSpPr>
            <p:spPr>
              <a:xfrm>
                <a:off x="5097800" y="3582500"/>
                <a:ext cx="1483125" cy="542175"/>
              </a:xfrm>
              <a:custGeom>
                <a:avLst/>
                <a:gdLst/>
                <a:ahLst/>
                <a:cxnLst/>
                <a:rect l="l" t="t" r="r" b="b"/>
                <a:pathLst>
                  <a:path w="59325" h="21687" extrusionOk="0">
                    <a:moveTo>
                      <a:pt x="29649" y="1"/>
                    </a:moveTo>
                    <a:cubicBezTo>
                      <a:pt x="23532" y="1"/>
                      <a:pt x="16423" y="2315"/>
                      <a:pt x="10609" y="6201"/>
                    </a:cubicBezTo>
                    <a:cubicBezTo>
                      <a:pt x="4189" y="10471"/>
                      <a:pt x="441" y="15900"/>
                      <a:pt x="1" y="21438"/>
                    </a:cubicBezTo>
                    <a:lnTo>
                      <a:pt x="276" y="21438"/>
                    </a:lnTo>
                    <a:cubicBezTo>
                      <a:pt x="662" y="15982"/>
                      <a:pt x="4382" y="10637"/>
                      <a:pt x="10747" y="6421"/>
                    </a:cubicBezTo>
                    <a:cubicBezTo>
                      <a:pt x="16506" y="2536"/>
                      <a:pt x="23587" y="249"/>
                      <a:pt x="29649" y="249"/>
                    </a:cubicBezTo>
                    <a:cubicBezTo>
                      <a:pt x="35738" y="249"/>
                      <a:pt x="42847" y="2563"/>
                      <a:pt x="48661" y="6476"/>
                    </a:cubicBezTo>
                    <a:cubicBezTo>
                      <a:pt x="55026" y="10775"/>
                      <a:pt x="58719" y="16175"/>
                      <a:pt x="59077" y="21686"/>
                    </a:cubicBezTo>
                    <a:lnTo>
                      <a:pt x="59325" y="21658"/>
                    </a:lnTo>
                    <a:cubicBezTo>
                      <a:pt x="58967" y="16093"/>
                      <a:pt x="55219" y="10609"/>
                      <a:pt x="48799" y="6283"/>
                    </a:cubicBezTo>
                    <a:cubicBezTo>
                      <a:pt x="42958" y="2343"/>
                      <a:pt x="35793" y="1"/>
                      <a:pt x="296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8"/>
              <p:cNvSpPr/>
              <p:nvPr/>
            </p:nvSpPr>
            <p:spPr>
              <a:xfrm>
                <a:off x="5099175" y="3664475"/>
                <a:ext cx="1481075" cy="465000"/>
              </a:xfrm>
              <a:custGeom>
                <a:avLst/>
                <a:gdLst/>
                <a:ahLst/>
                <a:cxnLst/>
                <a:rect l="l" t="t" r="r" b="b"/>
                <a:pathLst>
                  <a:path w="59243" h="18600" extrusionOk="0">
                    <a:moveTo>
                      <a:pt x="29566" y="1"/>
                    </a:moveTo>
                    <a:cubicBezTo>
                      <a:pt x="24248" y="1"/>
                      <a:pt x="17029" y="2095"/>
                      <a:pt x="11160" y="5319"/>
                    </a:cubicBezTo>
                    <a:cubicBezTo>
                      <a:pt x="1902" y="10416"/>
                      <a:pt x="194" y="15707"/>
                      <a:pt x="1" y="18379"/>
                    </a:cubicBezTo>
                    <a:lnTo>
                      <a:pt x="249" y="18407"/>
                    </a:lnTo>
                    <a:cubicBezTo>
                      <a:pt x="993" y="8570"/>
                      <a:pt x="18793" y="249"/>
                      <a:pt x="29566" y="249"/>
                    </a:cubicBezTo>
                    <a:cubicBezTo>
                      <a:pt x="40478" y="249"/>
                      <a:pt x="58360" y="8653"/>
                      <a:pt x="58994" y="18600"/>
                    </a:cubicBezTo>
                    <a:lnTo>
                      <a:pt x="59242" y="18600"/>
                    </a:lnTo>
                    <a:cubicBezTo>
                      <a:pt x="59077" y="15872"/>
                      <a:pt x="57396" y="10554"/>
                      <a:pt x="48083" y="5374"/>
                    </a:cubicBezTo>
                    <a:cubicBezTo>
                      <a:pt x="42214" y="2122"/>
                      <a:pt x="34939" y="1"/>
                      <a:pt x="295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8"/>
              <p:cNvSpPr/>
              <p:nvPr/>
            </p:nvSpPr>
            <p:spPr>
              <a:xfrm>
                <a:off x="5099875" y="3746450"/>
                <a:ext cx="1479675" cy="388550"/>
              </a:xfrm>
              <a:custGeom>
                <a:avLst/>
                <a:gdLst/>
                <a:ahLst/>
                <a:cxnLst/>
                <a:rect l="l" t="t" r="r" b="b"/>
                <a:pathLst>
                  <a:path w="59187" h="15542" extrusionOk="0">
                    <a:moveTo>
                      <a:pt x="29538" y="1"/>
                    </a:moveTo>
                    <a:cubicBezTo>
                      <a:pt x="24964" y="1"/>
                      <a:pt x="17635" y="1819"/>
                      <a:pt x="11766" y="4437"/>
                    </a:cubicBezTo>
                    <a:cubicBezTo>
                      <a:pt x="7523" y="6311"/>
                      <a:pt x="386" y="10223"/>
                      <a:pt x="0" y="15348"/>
                    </a:cubicBezTo>
                    <a:lnTo>
                      <a:pt x="248" y="15376"/>
                    </a:lnTo>
                    <a:cubicBezTo>
                      <a:pt x="882" y="6807"/>
                      <a:pt x="21382" y="249"/>
                      <a:pt x="29538" y="249"/>
                    </a:cubicBezTo>
                    <a:cubicBezTo>
                      <a:pt x="37777" y="249"/>
                      <a:pt x="58388" y="6862"/>
                      <a:pt x="58939" y="15541"/>
                    </a:cubicBezTo>
                    <a:lnTo>
                      <a:pt x="59187" y="15514"/>
                    </a:lnTo>
                    <a:cubicBezTo>
                      <a:pt x="58856" y="10334"/>
                      <a:pt x="51664" y="6393"/>
                      <a:pt x="47421" y="4492"/>
                    </a:cubicBezTo>
                    <a:cubicBezTo>
                      <a:pt x="41497" y="1847"/>
                      <a:pt x="34140" y="1"/>
                      <a:pt x="295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8"/>
              <p:cNvSpPr/>
              <p:nvPr/>
            </p:nvSpPr>
            <p:spPr>
              <a:xfrm>
                <a:off x="5100550" y="3828425"/>
                <a:ext cx="1478325" cy="311400"/>
              </a:xfrm>
              <a:custGeom>
                <a:avLst/>
                <a:gdLst/>
                <a:ahLst/>
                <a:cxnLst/>
                <a:rect l="l" t="t" r="r" b="b"/>
                <a:pathLst>
                  <a:path w="59133" h="12456" extrusionOk="0">
                    <a:moveTo>
                      <a:pt x="29484" y="1"/>
                    </a:moveTo>
                    <a:cubicBezTo>
                      <a:pt x="22816" y="1"/>
                      <a:pt x="524" y="5264"/>
                      <a:pt x="1" y="12317"/>
                    </a:cubicBezTo>
                    <a:lnTo>
                      <a:pt x="249" y="12317"/>
                    </a:lnTo>
                    <a:cubicBezTo>
                      <a:pt x="745" y="5704"/>
                      <a:pt x="22540" y="276"/>
                      <a:pt x="29484" y="276"/>
                    </a:cubicBezTo>
                    <a:cubicBezTo>
                      <a:pt x="36510" y="276"/>
                      <a:pt x="58443" y="5760"/>
                      <a:pt x="58884" y="12455"/>
                    </a:cubicBezTo>
                    <a:lnTo>
                      <a:pt x="59132" y="12455"/>
                    </a:lnTo>
                    <a:cubicBezTo>
                      <a:pt x="58664" y="5319"/>
                      <a:pt x="36262" y="1"/>
                      <a:pt x="294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8"/>
              <p:cNvSpPr/>
              <p:nvPr/>
            </p:nvSpPr>
            <p:spPr>
              <a:xfrm>
                <a:off x="5101250" y="3911100"/>
                <a:ext cx="1476925" cy="234225"/>
              </a:xfrm>
              <a:custGeom>
                <a:avLst/>
                <a:gdLst/>
                <a:ahLst/>
                <a:cxnLst/>
                <a:rect l="l" t="t" r="r" b="b"/>
                <a:pathLst>
                  <a:path w="59077" h="9369" extrusionOk="0">
                    <a:moveTo>
                      <a:pt x="29456" y="0"/>
                    </a:moveTo>
                    <a:cubicBezTo>
                      <a:pt x="24827" y="0"/>
                      <a:pt x="386" y="3940"/>
                      <a:pt x="0" y="9258"/>
                    </a:cubicBezTo>
                    <a:lnTo>
                      <a:pt x="248" y="9258"/>
                    </a:lnTo>
                    <a:cubicBezTo>
                      <a:pt x="414" y="7164"/>
                      <a:pt x="4933" y="4905"/>
                      <a:pt x="13006" y="2893"/>
                    </a:cubicBezTo>
                    <a:cubicBezTo>
                      <a:pt x="19977" y="1157"/>
                      <a:pt x="27031" y="248"/>
                      <a:pt x="29456" y="248"/>
                    </a:cubicBezTo>
                    <a:cubicBezTo>
                      <a:pt x="34911" y="248"/>
                      <a:pt x="58498" y="4464"/>
                      <a:pt x="58829" y="9369"/>
                    </a:cubicBezTo>
                    <a:lnTo>
                      <a:pt x="59076" y="9341"/>
                    </a:lnTo>
                    <a:cubicBezTo>
                      <a:pt x="58718" y="3996"/>
                      <a:pt x="34112" y="0"/>
                      <a:pt x="2945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8"/>
              <p:cNvSpPr/>
              <p:nvPr/>
            </p:nvSpPr>
            <p:spPr>
              <a:xfrm>
                <a:off x="5101925" y="3993075"/>
                <a:ext cx="1475550" cy="157075"/>
              </a:xfrm>
              <a:custGeom>
                <a:avLst/>
                <a:gdLst/>
                <a:ahLst/>
                <a:cxnLst/>
                <a:rect l="l" t="t" r="r" b="b"/>
                <a:pathLst>
                  <a:path w="59022" h="6283" extrusionOk="0">
                    <a:moveTo>
                      <a:pt x="29429" y="0"/>
                    </a:moveTo>
                    <a:cubicBezTo>
                      <a:pt x="27720" y="0"/>
                      <a:pt x="20419" y="661"/>
                      <a:pt x="13558" y="1764"/>
                    </a:cubicBezTo>
                    <a:cubicBezTo>
                      <a:pt x="4685" y="3196"/>
                      <a:pt x="111" y="4684"/>
                      <a:pt x="1" y="6200"/>
                    </a:cubicBezTo>
                    <a:lnTo>
                      <a:pt x="249" y="6227"/>
                    </a:lnTo>
                    <a:cubicBezTo>
                      <a:pt x="497" y="3031"/>
                      <a:pt x="25241" y="248"/>
                      <a:pt x="29429" y="248"/>
                    </a:cubicBezTo>
                    <a:cubicBezTo>
                      <a:pt x="33645" y="248"/>
                      <a:pt x="58554" y="3059"/>
                      <a:pt x="58774" y="6283"/>
                    </a:cubicBezTo>
                    <a:lnTo>
                      <a:pt x="59022" y="6283"/>
                    </a:lnTo>
                    <a:cubicBezTo>
                      <a:pt x="58774" y="2700"/>
                      <a:pt x="32818" y="0"/>
                      <a:pt x="294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8"/>
              <p:cNvSpPr/>
              <p:nvPr/>
            </p:nvSpPr>
            <p:spPr>
              <a:xfrm>
                <a:off x="5102625" y="4075050"/>
                <a:ext cx="1474175" cy="80600"/>
              </a:xfrm>
              <a:custGeom>
                <a:avLst/>
                <a:gdLst/>
                <a:ahLst/>
                <a:cxnLst/>
                <a:rect l="l" t="t" r="r" b="b"/>
                <a:pathLst>
                  <a:path w="58967" h="3224" extrusionOk="0">
                    <a:moveTo>
                      <a:pt x="29373" y="0"/>
                    </a:moveTo>
                    <a:cubicBezTo>
                      <a:pt x="29098" y="0"/>
                      <a:pt x="166" y="1185"/>
                      <a:pt x="0" y="3169"/>
                    </a:cubicBezTo>
                    <a:lnTo>
                      <a:pt x="248" y="3196"/>
                    </a:lnTo>
                    <a:cubicBezTo>
                      <a:pt x="276" y="2948"/>
                      <a:pt x="1323" y="2149"/>
                      <a:pt x="14163" y="1157"/>
                    </a:cubicBezTo>
                    <a:cubicBezTo>
                      <a:pt x="21410" y="579"/>
                      <a:pt x="28574" y="248"/>
                      <a:pt x="29373" y="248"/>
                    </a:cubicBezTo>
                    <a:cubicBezTo>
                      <a:pt x="30200" y="248"/>
                      <a:pt x="37391" y="579"/>
                      <a:pt x="44721" y="1157"/>
                    </a:cubicBezTo>
                    <a:cubicBezTo>
                      <a:pt x="57644" y="2149"/>
                      <a:pt x="58691" y="3004"/>
                      <a:pt x="58718" y="3224"/>
                    </a:cubicBezTo>
                    <a:lnTo>
                      <a:pt x="58966" y="3196"/>
                    </a:lnTo>
                    <a:cubicBezTo>
                      <a:pt x="58829" y="1213"/>
                      <a:pt x="29676" y="0"/>
                      <a:pt x="293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8"/>
              <p:cNvSpPr/>
              <p:nvPr/>
            </p:nvSpPr>
            <p:spPr>
              <a:xfrm>
                <a:off x="5106750" y="4157700"/>
                <a:ext cx="1465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58637" h="249" extrusionOk="0">
                    <a:moveTo>
                      <a:pt x="1" y="1"/>
                    </a:moveTo>
                    <a:lnTo>
                      <a:pt x="1" y="249"/>
                    </a:lnTo>
                    <a:lnTo>
                      <a:pt x="58636" y="249"/>
                    </a:lnTo>
                    <a:lnTo>
                      <a:pt x="5863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8"/>
              <p:cNvSpPr/>
              <p:nvPr/>
            </p:nvSpPr>
            <p:spPr>
              <a:xfrm>
                <a:off x="5096425" y="4207300"/>
                <a:ext cx="1486575" cy="696450"/>
              </a:xfrm>
              <a:custGeom>
                <a:avLst/>
                <a:gdLst/>
                <a:ahLst/>
                <a:cxnLst/>
                <a:rect l="l" t="t" r="r" b="b"/>
                <a:pathLst>
                  <a:path w="59463" h="27858" extrusionOk="0">
                    <a:moveTo>
                      <a:pt x="248" y="1"/>
                    </a:moveTo>
                    <a:lnTo>
                      <a:pt x="0" y="28"/>
                    </a:lnTo>
                    <a:cubicBezTo>
                      <a:pt x="1020" y="15624"/>
                      <a:pt x="14081" y="27858"/>
                      <a:pt x="29731" y="27858"/>
                    </a:cubicBezTo>
                    <a:cubicBezTo>
                      <a:pt x="37309" y="27858"/>
                      <a:pt x="44528" y="25020"/>
                      <a:pt x="50039" y="19867"/>
                    </a:cubicBezTo>
                    <a:cubicBezTo>
                      <a:pt x="55550" y="14742"/>
                      <a:pt x="58884" y="7798"/>
                      <a:pt x="59462" y="331"/>
                    </a:cubicBezTo>
                    <a:lnTo>
                      <a:pt x="59214" y="304"/>
                    </a:lnTo>
                    <a:cubicBezTo>
                      <a:pt x="58636" y="7716"/>
                      <a:pt x="55329" y="14604"/>
                      <a:pt x="49874" y="19674"/>
                    </a:cubicBezTo>
                    <a:cubicBezTo>
                      <a:pt x="44390" y="24799"/>
                      <a:pt x="37226" y="27610"/>
                      <a:pt x="29731" y="27610"/>
                    </a:cubicBezTo>
                    <a:cubicBezTo>
                      <a:pt x="14218" y="27610"/>
                      <a:pt x="1268" y="15486"/>
                      <a:pt x="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8"/>
              <p:cNvSpPr/>
              <p:nvPr/>
            </p:nvSpPr>
            <p:spPr>
              <a:xfrm>
                <a:off x="5097100" y="4202475"/>
                <a:ext cx="1485200" cy="619300"/>
              </a:xfrm>
              <a:custGeom>
                <a:avLst/>
                <a:gdLst/>
                <a:ahLst/>
                <a:cxnLst/>
                <a:rect l="l" t="t" r="r" b="b"/>
                <a:pathLst>
                  <a:path w="59408" h="24772" extrusionOk="0">
                    <a:moveTo>
                      <a:pt x="1" y="1"/>
                    </a:moveTo>
                    <a:cubicBezTo>
                      <a:pt x="442" y="6531"/>
                      <a:pt x="3969" y="12786"/>
                      <a:pt x="9948" y="17580"/>
                    </a:cubicBezTo>
                    <a:cubicBezTo>
                      <a:pt x="15652" y="22154"/>
                      <a:pt x="22843" y="24772"/>
                      <a:pt x="29732" y="24772"/>
                    </a:cubicBezTo>
                    <a:cubicBezTo>
                      <a:pt x="36538" y="24772"/>
                      <a:pt x="43729" y="22182"/>
                      <a:pt x="49406" y="17663"/>
                    </a:cubicBezTo>
                    <a:cubicBezTo>
                      <a:pt x="55357" y="12924"/>
                      <a:pt x="58912" y="6751"/>
                      <a:pt x="59408" y="276"/>
                    </a:cubicBezTo>
                    <a:lnTo>
                      <a:pt x="59132" y="276"/>
                    </a:lnTo>
                    <a:cubicBezTo>
                      <a:pt x="58664" y="6669"/>
                      <a:pt x="55137" y="12786"/>
                      <a:pt x="49240" y="17470"/>
                    </a:cubicBezTo>
                    <a:cubicBezTo>
                      <a:pt x="43619" y="21934"/>
                      <a:pt x="36483" y="24496"/>
                      <a:pt x="29732" y="24496"/>
                    </a:cubicBezTo>
                    <a:cubicBezTo>
                      <a:pt x="22899" y="24496"/>
                      <a:pt x="15762" y="21906"/>
                      <a:pt x="10086" y="17387"/>
                    </a:cubicBezTo>
                    <a:cubicBezTo>
                      <a:pt x="4162" y="12621"/>
                      <a:pt x="690" y="6448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8"/>
              <p:cNvSpPr/>
              <p:nvPr/>
            </p:nvSpPr>
            <p:spPr>
              <a:xfrm>
                <a:off x="5097800" y="4196975"/>
                <a:ext cx="1483125" cy="542150"/>
              </a:xfrm>
              <a:custGeom>
                <a:avLst/>
                <a:gdLst/>
                <a:ahLst/>
                <a:cxnLst/>
                <a:rect l="l" t="t" r="r" b="b"/>
                <a:pathLst>
                  <a:path w="59325" h="21686" extrusionOk="0">
                    <a:moveTo>
                      <a:pt x="249" y="0"/>
                    </a:moveTo>
                    <a:lnTo>
                      <a:pt x="1" y="28"/>
                    </a:lnTo>
                    <a:cubicBezTo>
                      <a:pt x="386" y="5594"/>
                      <a:pt x="4106" y="11077"/>
                      <a:pt x="10554" y="15403"/>
                    </a:cubicBezTo>
                    <a:cubicBezTo>
                      <a:pt x="16395" y="19343"/>
                      <a:pt x="23559" y="21685"/>
                      <a:pt x="29704" y="21685"/>
                    </a:cubicBezTo>
                    <a:cubicBezTo>
                      <a:pt x="35821" y="21685"/>
                      <a:pt x="42930" y="19371"/>
                      <a:pt x="48744" y="15486"/>
                    </a:cubicBezTo>
                    <a:cubicBezTo>
                      <a:pt x="55164" y="11215"/>
                      <a:pt x="58911" y="5787"/>
                      <a:pt x="59325" y="248"/>
                    </a:cubicBezTo>
                    <a:lnTo>
                      <a:pt x="59077" y="248"/>
                    </a:lnTo>
                    <a:cubicBezTo>
                      <a:pt x="58663" y="5704"/>
                      <a:pt x="54944" y="11049"/>
                      <a:pt x="48606" y="15265"/>
                    </a:cubicBezTo>
                    <a:cubicBezTo>
                      <a:pt x="42820" y="19150"/>
                      <a:pt x="35766" y="21437"/>
                      <a:pt x="29704" y="21437"/>
                    </a:cubicBezTo>
                    <a:cubicBezTo>
                      <a:pt x="23614" y="21437"/>
                      <a:pt x="16506" y="19123"/>
                      <a:pt x="10692" y="15210"/>
                    </a:cubicBezTo>
                    <a:cubicBezTo>
                      <a:pt x="4327" y="10912"/>
                      <a:pt x="607" y="5511"/>
                      <a:pt x="24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8"/>
              <p:cNvSpPr/>
              <p:nvPr/>
            </p:nvSpPr>
            <p:spPr>
              <a:xfrm>
                <a:off x="5098500" y="4192150"/>
                <a:ext cx="1481750" cy="465000"/>
              </a:xfrm>
              <a:custGeom>
                <a:avLst/>
                <a:gdLst/>
                <a:ahLst/>
                <a:cxnLst/>
                <a:rect l="l" t="t" r="r" b="b"/>
                <a:pathLst>
                  <a:path w="59270" h="18600" extrusionOk="0">
                    <a:moveTo>
                      <a:pt x="0" y="0"/>
                    </a:moveTo>
                    <a:cubicBezTo>
                      <a:pt x="193" y="2728"/>
                      <a:pt x="1874" y="8046"/>
                      <a:pt x="11160" y="13226"/>
                    </a:cubicBezTo>
                    <a:cubicBezTo>
                      <a:pt x="17056" y="16478"/>
                      <a:pt x="24330" y="18599"/>
                      <a:pt x="29704" y="18599"/>
                    </a:cubicBezTo>
                    <a:cubicBezTo>
                      <a:pt x="35021" y="18599"/>
                      <a:pt x="42241" y="16505"/>
                      <a:pt x="48110" y="13281"/>
                    </a:cubicBezTo>
                    <a:cubicBezTo>
                      <a:pt x="57340" y="8184"/>
                      <a:pt x="59076" y="2894"/>
                      <a:pt x="59269" y="221"/>
                    </a:cubicBezTo>
                    <a:lnTo>
                      <a:pt x="59021" y="193"/>
                    </a:lnTo>
                    <a:cubicBezTo>
                      <a:pt x="58277" y="10030"/>
                      <a:pt x="40477" y="18351"/>
                      <a:pt x="29704" y="18351"/>
                    </a:cubicBezTo>
                    <a:cubicBezTo>
                      <a:pt x="18792" y="18351"/>
                      <a:pt x="909" y="9947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8"/>
              <p:cNvSpPr/>
              <p:nvPr/>
            </p:nvSpPr>
            <p:spPr>
              <a:xfrm>
                <a:off x="5099875" y="4186625"/>
                <a:ext cx="1479675" cy="388550"/>
              </a:xfrm>
              <a:custGeom>
                <a:avLst/>
                <a:gdLst/>
                <a:ahLst/>
                <a:cxnLst/>
                <a:rect l="l" t="t" r="r" b="b"/>
                <a:pathLst>
                  <a:path w="59187" h="15542" extrusionOk="0">
                    <a:moveTo>
                      <a:pt x="248" y="1"/>
                    </a:moveTo>
                    <a:lnTo>
                      <a:pt x="0" y="28"/>
                    </a:lnTo>
                    <a:cubicBezTo>
                      <a:pt x="331" y="5209"/>
                      <a:pt x="7495" y="9149"/>
                      <a:pt x="11766" y="11050"/>
                    </a:cubicBezTo>
                    <a:cubicBezTo>
                      <a:pt x="17690" y="13695"/>
                      <a:pt x="25047" y="15542"/>
                      <a:pt x="29649" y="15542"/>
                    </a:cubicBezTo>
                    <a:cubicBezTo>
                      <a:pt x="34223" y="15542"/>
                      <a:pt x="41524" y="13723"/>
                      <a:pt x="47421" y="11105"/>
                    </a:cubicBezTo>
                    <a:cubicBezTo>
                      <a:pt x="51637" y="9232"/>
                      <a:pt x="58801" y="5319"/>
                      <a:pt x="59187" y="194"/>
                    </a:cubicBezTo>
                    <a:lnTo>
                      <a:pt x="58939" y="166"/>
                    </a:lnTo>
                    <a:cubicBezTo>
                      <a:pt x="58305" y="8736"/>
                      <a:pt x="37805" y="15294"/>
                      <a:pt x="29649" y="15294"/>
                    </a:cubicBezTo>
                    <a:cubicBezTo>
                      <a:pt x="21410" y="15294"/>
                      <a:pt x="799" y="8681"/>
                      <a:pt x="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8"/>
              <p:cNvSpPr/>
              <p:nvPr/>
            </p:nvSpPr>
            <p:spPr>
              <a:xfrm>
                <a:off x="5100550" y="4181825"/>
                <a:ext cx="1478325" cy="311375"/>
              </a:xfrm>
              <a:custGeom>
                <a:avLst/>
                <a:gdLst/>
                <a:ahLst/>
                <a:cxnLst/>
                <a:rect l="l" t="t" r="r" b="b"/>
                <a:pathLst>
                  <a:path w="59133" h="12455" extrusionOk="0">
                    <a:moveTo>
                      <a:pt x="1" y="0"/>
                    </a:moveTo>
                    <a:cubicBezTo>
                      <a:pt x="469" y="7137"/>
                      <a:pt x="22871" y="12455"/>
                      <a:pt x="29622" y="12455"/>
                    </a:cubicBezTo>
                    <a:cubicBezTo>
                      <a:pt x="36317" y="12455"/>
                      <a:pt x="58609" y="7192"/>
                      <a:pt x="59132" y="138"/>
                    </a:cubicBezTo>
                    <a:lnTo>
                      <a:pt x="58884" y="110"/>
                    </a:lnTo>
                    <a:cubicBezTo>
                      <a:pt x="58388" y="6751"/>
                      <a:pt x="36565" y="12179"/>
                      <a:pt x="29622" y="12179"/>
                    </a:cubicBezTo>
                    <a:cubicBezTo>
                      <a:pt x="22623" y="12179"/>
                      <a:pt x="690" y="6696"/>
                      <a:pt x="24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8"/>
              <p:cNvSpPr/>
              <p:nvPr/>
            </p:nvSpPr>
            <p:spPr>
              <a:xfrm>
                <a:off x="5101250" y="4176300"/>
                <a:ext cx="1476925" cy="234250"/>
              </a:xfrm>
              <a:custGeom>
                <a:avLst/>
                <a:gdLst/>
                <a:ahLst/>
                <a:cxnLst/>
                <a:rect l="l" t="t" r="r" b="b"/>
                <a:pathLst>
                  <a:path w="59077" h="9370" extrusionOk="0">
                    <a:moveTo>
                      <a:pt x="248" y="1"/>
                    </a:moveTo>
                    <a:lnTo>
                      <a:pt x="0" y="28"/>
                    </a:lnTo>
                    <a:cubicBezTo>
                      <a:pt x="331" y="5374"/>
                      <a:pt x="24964" y="9369"/>
                      <a:pt x="29621" y="9369"/>
                    </a:cubicBezTo>
                    <a:cubicBezTo>
                      <a:pt x="34223" y="9369"/>
                      <a:pt x="58663" y="5429"/>
                      <a:pt x="59076" y="111"/>
                    </a:cubicBezTo>
                    <a:lnTo>
                      <a:pt x="58829" y="111"/>
                    </a:lnTo>
                    <a:cubicBezTo>
                      <a:pt x="58663" y="2205"/>
                      <a:pt x="54117" y="4464"/>
                      <a:pt x="46071" y="6476"/>
                    </a:cubicBezTo>
                    <a:cubicBezTo>
                      <a:pt x="39100" y="8212"/>
                      <a:pt x="32018" y="9121"/>
                      <a:pt x="29621" y="9121"/>
                    </a:cubicBezTo>
                    <a:cubicBezTo>
                      <a:pt x="24138" y="9121"/>
                      <a:pt x="579" y="4905"/>
                      <a:pt x="24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8"/>
              <p:cNvSpPr/>
              <p:nvPr/>
            </p:nvSpPr>
            <p:spPr>
              <a:xfrm>
                <a:off x="5101925" y="4171475"/>
                <a:ext cx="1475550" cy="157100"/>
              </a:xfrm>
              <a:custGeom>
                <a:avLst/>
                <a:gdLst/>
                <a:ahLst/>
                <a:cxnLst/>
                <a:rect l="l" t="t" r="r" b="b"/>
                <a:pathLst>
                  <a:path w="59022" h="6284" extrusionOk="0">
                    <a:moveTo>
                      <a:pt x="1" y="1"/>
                    </a:moveTo>
                    <a:cubicBezTo>
                      <a:pt x="221" y="3583"/>
                      <a:pt x="26205" y="6283"/>
                      <a:pt x="29594" y="6283"/>
                    </a:cubicBezTo>
                    <a:cubicBezTo>
                      <a:pt x="31302" y="6283"/>
                      <a:pt x="38604" y="5622"/>
                      <a:pt x="45465" y="4520"/>
                    </a:cubicBezTo>
                    <a:cubicBezTo>
                      <a:pt x="54338" y="3087"/>
                      <a:pt x="58912" y="1599"/>
                      <a:pt x="59022" y="83"/>
                    </a:cubicBezTo>
                    <a:lnTo>
                      <a:pt x="58774" y="56"/>
                    </a:lnTo>
                    <a:cubicBezTo>
                      <a:pt x="58526" y="3252"/>
                      <a:pt x="33782" y="6035"/>
                      <a:pt x="29594" y="6035"/>
                    </a:cubicBezTo>
                    <a:cubicBezTo>
                      <a:pt x="25378" y="6035"/>
                      <a:pt x="469" y="3225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8"/>
              <p:cNvSpPr/>
              <p:nvPr/>
            </p:nvSpPr>
            <p:spPr>
              <a:xfrm>
                <a:off x="5102625" y="4165975"/>
                <a:ext cx="1474175" cy="80625"/>
              </a:xfrm>
              <a:custGeom>
                <a:avLst/>
                <a:gdLst/>
                <a:ahLst/>
                <a:cxnLst/>
                <a:rect l="l" t="t" r="r" b="b"/>
                <a:pathLst>
                  <a:path w="58967" h="3225" extrusionOk="0">
                    <a:moveTo>
                      <a:pt x="248" y="0"/>
                    </a:moveTo>
                    <a:lnTo>
                      <a:pt x="0" y="28"/>
                    </a:lnTo>
                    <a:cubicBezTo>
                      <a:pt x="138" y="2012"/>
                      <a:pt x="29291" y="3224"/>
                      <a:pt x="29594" y="3224"/>
                    </a:cubicBezTo>
                    <a:cubicBezTo>
                      <a:pt x="29869" y="3224"/>
                      <a:pt x="58801" y="2039"/>
                      <a:pt x="58966" y="55"/>
                    </a:cubicBezTo>
                    <a:lnTo>
                      <a:pt x="58691" y="28"/>
                    </a:lnTo>
                    <a:cubicBezTo>
                      <a:pt x="58691" y="276"/>
                      <a:pt x="57644" y="1075"/>
                      <a:pt x="44804" y="2067"/>
                    </a:cubicBezTo>
                    <a:cubicBezTo>
                      <a:pt x="37557" y="2645"/>
                      <a:pt x="30393" y="2976"/>
                      <a:pt x="29594" y="2976"/>
                    </a:cubicBezTo>
                    <a:cubicBezTo>
                      <a:pt x="28767" y="2976"/>
                      <a:pt x="21548" y="2645"/>
                      <a:pt x="14246" y="2067"/>
                    </a:cubicBezTo>
                    <a:cubicBezTo>
                      <a:pt x="1323" y="1075"/>
                      <a:pt x="276" y="221"/>
                      <a:pt x="2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8"/>
              <p:cNvSpPr/>
              <p:nvPr/>
            </p:nvSpPr>
            <p:spPr>
              <a:xfrm>
                <a:off x="5106750" y="4157700"/>
                <a:ext cx="1465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58637" h="249" extrusionOk="0">
                    <a:moveTo>
                      <a:pt x="1" y="1"/>
                    </a:moveTo>
                    <a:lnTo>
                      <a:pt x="1" y="249"/>
                    </a:lnTo>
                    <a:lnTo>
                      <a:pt x="58636" y="249"/>
                    </a:lnTo>
                    <a:lnTo>
                      <a:pt x="5863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8"/>
              <p:cNvSpPr/>
              <p:nvPr/>
            </p:nvSpPr>
            <p:spPr>
              <a:xfrm>
                <a:off x="5886550" y="3417875"/>
                <a:ext cx="695750" cy="1486575"/>
              </a:xfrm>
              <a:custGeom>
                <a:avLst/>
                <a:gdLst/>
                <a:ahLst/>
                <a:cxnLst/>
                <a:rect l="l" t="t" r="r" b="b"/>
                <a:pathLst>
                  <a:path w="27830" h="59463" extrusionOk="0">
                    <a:moveTo>
                      <a:pt x="303" y="0"/>
                    </a:moveTo>
                    <a:lnTo>
                      <a:pt x="303" y="248"/>
                    </a:lnTo>
                    <a:cubicBezTo>
                      <a:pt x="7715" y="799"/>
                      <a:pt x="14576" y="4134"/>
                      <a:pt x="19674" y="9589"/>
                    </a:cubicBezTo>
                    <a:cubicBezTo>
                      <a:pt x="24771" y="15073"/>
                      <a:pt x="27582" y="22209"/>
                      <a:pt x="27582" y="29704"/>
                    </a:cubicBezTo>
                    <a:cubicBezTo>
                      <a:pt x="27582" y="45244"/>
                      <a:pt x="15458" y="58195"/>
                      <a:pt x="0" y="59187"/>
                    </a:cubicBezTo>
                    <a:lnTo>
                      <a:pt x="0" y="59462"/>
                    </a:lnTo>
                    <a:cubicBezTo>
                      <a:pt x="15623" y="58443"/>
                      <a:pt x="27830" y="45382"/>
                      <a:pt x="27830" y="29704"/>
                    </a:cubicBezTo>
                    <a:cubicBezTo>
                      <a:pt x="27830" y="22154"/>
                      <a:pt x="24992" y="14935"/>
                      <a:pt x="19839" y="9396"/>
                    </a:cubicBezTo>
                    <a:cubicBezTo>
                      <a:pt x="14714" y="3913"/>
                      <a:pt x="7798" y="579"/>
                      <a:pt x="30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8"/>
              <p:cNvSpPr/>
              <p:nvPr/>
            </p:nvSpPr>
            <p:spPr>
              <a:xfrm>
                <a:off x="5881025" y="3418550"/>
                <a:ext cx="619300" cy="1484525"/>
              </a:xfrm>
              <a:custGeom>
                <a:avLst/>
                <a:gdLst/>
                <a:ahLst/>
                <a:cxnLst/>
                <a:rect l="l" t="t" r="r" b="b"/>
                <a:pathLst>
                  <a:path w="24772" h="59381" extrusionOk="0">
                    <a:moveTo>
                      <a:pt x="304" y="1"/>
                    </a:moveTo>
                    <a:lnTo>
                      <a:pt x="276" y="249"/>
                    </a:lnTo>
                    <a:cubicBezTo>
                      <a:pt x="6669" y="745"/>
                      <a:pt x="12786" y="4244"/>
                      <a:pt x="17470" y="10168"/>
                    </a:cubicBezTo>
                    <a:cubicBezTo>
                      <a:pt x="21961" y="15790"/>
                      <a:pt x="24524" y="22899"/>
                      <a:pt x="24524" y="29677"/>
                    </a:cubicBezTo>
                    <a:cubicBezTo>
                      <a:pt x="24524" y="36483"/>
                      <a:pt x="21934" y="43647"/>
                      <a:pt x="17387" y="49295"/>
                    </a:cubicBezTo>
                    <a:cubicBezTo>
                      <a:pt x="12648" y="55220"/>
                      <a:pt x="6476" y="58719"/>
                      <a:pt x="1" y="59132"/>
                    </a:cubicBezTo>
                    <a:lnTo>
                      <a:pt x="28" y="59380"/>
                    </a:lnTo>
                    <a:cubicBezTo>
                      <a:pt x="6559" y="58967"/>
                      <a:pt x="12786" y="55440"/>
                      <a:pt x="17580" y="49461"/>
                    </a:cubicBezTo>
                    <a:cubicBezTo>
                      <a:pt x="22154" y="43757"/>
                      <a:pt x="24772" y="36565"/>
                      <a:pt x="24772" y="29677"/>
                    </a:cubicBezTo>
                    <a:cubicBezTo>
                      <a:pt x="24772" y="22843"/>
                      <a:pt x="22182" y="15679"/>
                      <a:pt x="17663" y="10003"/>
                    </a:cubicBezTo>
                    <a:cubicBezTo>
                      <a:pt x="12951" y="4051"/>
                      <a:pt x="6779" y="497"/>
                      <a:pt x="30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8"/>
              <p:cNvSpPr/>
              <p:nvPr/>
            </p:nvSpPr>
            <p:spPr>
              <a:xfrm>
                <a:off x="5876200" y="3419250"/>
                <a:ext cx="542150" cy="1483125"/>
              </a:xfrm>
              <a:custGeom>
                <a:avLst/>
                <a:gdLst/>
                <a:ahLst/>
                <a:cxnLst/>
                <a:rect l="l" t="t" r="r" b="b"/>
                <a:pathLst>
                  <a:path w="21686" h="59325" extrusionOk="0">
                    <a:moveTo>
                      <a:pt x="249" y="0"/>
                    </a:moveTo>
                    <a:lnTo>
                      <a:pt x="221" y="248"/>
                    </a:lnTo>
                    <a:cubicBezTo>
                      <a:pt x="5677" y="662"/>
                      <a:pt x="11022" y="4382"/>
                      <a:pt x="15266" y="10747"/>
                    </a:cubicBezTo>
                    <a:cubicBezTo>
                      <a:pt x="19123" y="16505"/>
                      <a:pt x="21438" y="23587"/>
                      <a:pt x="21438" y="29649"/>
                    </a:cubicBezTo>
                    <a:cubicBezTo>
                      <a:pt x="21438" y="35738"/>
                      <a:pt x="19096" y="42847"/>
                      <a:pt x="15183" y="48661"/>
                    </a:cubicBezTo>
                    <a:cubicBezTo>
                      <a:pt x="10885" y="55026"/>
                      <a:pt x="5484" y="58719"/>
                      <a:pt x="1" y="59077"/>
                    </a:cubicBezTo>
                    <a:lnTo>
                      <a:pt x="1" y="59325"/>
                    </a:lnTo>
                    <a:cubicBezTo>
                      <a:pt x="5594" y="58967"/>
                      <a:pt x="11050" y="55219"/>
                      <a:pt x="15404" y="48799"/>
                    </a:cubicBezTo>
                    <a:cubicBezTo>
                      <a:pt x="19316" y="42958"/>
                      <a:pt x="21686" y="35793"/>
                      <a:pt x="21686" y="29649"/>
                    </a:cubicBezTo>
                    <a:cubicBezTo>
                      <a:pt x="21686" y="23532"/>
                      <a:pt x="19371" y="16423"/>
                      <a:pt x="15459" y="10609"/>
                    </a:cubicBezTo>
                    <a:cubicBezTo>
                      <a:pt x="11188" y="4189"/>
                      <a:pt x="5787" y="414"/>
                      <a:pt x="24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8"/>
              <p:cNvSpPr/>
              <p:nvPr/>
            </p:nvSpPr>
            <p:spPr>
              <a:xfrm>
                <a:off x="5870700" y="3419950"/>
                <a:ext cx="465675" cy="1481750"/>
              </a:xfrm>
              <a:custGeom>
                <a:avLst/>
                <a:gdLst/>
                <a:ahLst/>
                <a:cxnLst/>
                <a:rect l="l" t="t" r="r" b="b"/>
                <a:pathLst>
                  <a:path w="18627" h="59270" extrusionOk="0">
                    <a:moveTo>
                      <a:pt x="221" y="0"/>
                    </a:moveTo>
                    <a:lnTo>
                      <a:pt x="193" y="276"/>
                    </a:lnTo>
                    <a:cubicBezTo>
                      <a:pt x="10058" y="1020"/>
                      <a:pt x="18351" y="18820"/>
                      <a:pt x="18351" y="29593"/>
                    </a:cubicBezTo>
                    <a:cubicBezTo>
                      <a:pt x="18351" y="40477"/>
                      <a:pt x="9947" y="58387"/>
                      <a:pt x="0" y="59021"/>
                    </a:cubicBezTo>
                    <a:lnTo>
                      <a:pt x="28" y="59269"/>
                    </a:lnTo>
                    <a:cubicBezTo>
                      <a:pt x="2728" y="59104"/>
                      <a:pt x="8074" y="57423"/>
                      <a:pt x="13226" y="48110"/>
                    </a:cubicBezTo>
                    <a:cubicBezTo>
                      <a:pt x="16505" y="42241"/>
                      <a:pt x="18627" y="34966"/>
                      <a:pt x="18627" y="29593"/>
                    </a:cubicBezTo>
                    <a:cubicBezTo>
                      <a:pt x="18627" y="24275"/>
                      <a:pt x="16533" y="17056"/>
                      <a:pt x="13281" y="11187"/>
                    </a:cubicBezTo>
                    <a:cubicBezTo>
                      <a:pt x="8184" y="1929"/>
                      <a:pt x="2921" y="220"/>
                      <a:pt x="22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8"/>
              <p:cNvSpPr/>
              <p:nvPr/>
            </p:nvSpPr>
            <p:spPr>
              <a:xfrm>
                <a:off x="5865175" y="3421325"/>
                <a:ext cx="388550" cy="1479675"/>
              </a:xfrm>
              <a:custGeom>
                <a:avLst/>
                <a:gdLst/>
                <a:ahLst/>
                <a:cxnLst/>
                <a:rect l="l" t="t" r="r" b="b"/>
                <a:pathLst>
                  <a:path w="15542" h="59187" extrusionOk="0">
                    <a:moveTo>
                      <a:pt x="194" y="0"/>
                    </a:moveTo>
                    <a:lnTo>
                      <a:pt x="194" y="248"/>
                    </a:lnTo>
                    <a:cubicBezTo>
                      <a:pt x="8763" y="882"/>
                      <a:pt x="15293" y="21382"/>
                      <a:pt x="15293" y="29538"/>
                    </a:cubicBezTo>
                    <a:cubicBezTo>
                      <a:pt x="15293" y="37777"/>
                      <a:pt x="8680" y="58388"/>
                      <a:pt x="1" y="58939"/>
                    </a:cubicBezTo>
                    <a:lnTo>
                      <a:pt x="28" y="59187"/>
                    </a:lnTo>
                    <a:cubicBezTo>
                      <a:pt x="5209" y="58856"/>
                      <a:pt x="9176" y="51664"/>
                      <a:pt x="11050" y="47421"/>
                    </a:cubicBezTo>
                    <a:cubicBezTo>
                      <a:pt x="13695" y="41497"/>
                      <a:pt x="15541" y="34140"/>
                      <a:pt x="15541" y="29538"/>
                    </a:cubicBezTo>
                    <a:cubicBezTo>
                      <a:pt x="15541" y="24964"/>
                      <a:pt x="13723" y="17635"/>
                      <a:pt x="11105" y="11766"/>
                    </a:cubicBezTo>
                    <a:cubicBezTo>
                      <a:pt x="9232" y="7522"/>
                      <a:pt x="5346" y="386"/>
                      <a:pt x="1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8"/>
              <p:cNvSpPr/>
              <p:nvPr/>
            </p:nvSpPr>
            <p:spPr>
              <a:xfrm>
                <a:off x="5860375" y="3422000"/>
                <a:ext cx="311375" cy="1478325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59133" extrusionOk="0">
                    <a:moveTo>
                      <a:pt x="165" y="1"/>
                    </a:moveTo>
                    <a:lnTo>
                      <a:pt x="138" y="249"/>
                    </a:lnTo>
                    <a:cubicBezTo>
                      <a:pt x="6778" y="745"/>
                      <a:pt x="12207" y="22540"/>
                      <a:pt x="12207" y="29484"/>
                    </a:cubicBezTo>
                    <a:cubicBezTo>
                      <a:pt x="12207" y="36510"/>
                      <a:pt x="6723" y="58443"/>
                      <a:pt x="0" y="58884"/>
                    </a:cubicBezTo>
                    <a:lnTo>
                      <a:pt x="28" y="59132"/>
                    </a:lnTo>
                    <a:cubicBezTo>
                      <a:pt x="7164" y="58664"/>
                      <a:pt x="12455" y="36262"/>
                      <a:pt x="12455" y="29484"/>
                    </a:cubicBezTo>
                    <a:cubicBezTo>
                      <a:pt x="12455" y="22788"/>
                      <a:pt x="7219" y="524"/>
                      <a:pt x="1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8"/>
              <p:cNvSpPr/>
              <p:nvPr/>
            </p:nvSpPr>
            <p:spPr>
              <a:xfrm>
                <a:off x="5854850" y="3422700"/>
                <a:ext cx="234925" cy="1476925"/>
              </a:xfrm>
              <a:custGeom>
                <a:avLst/>
                <a:gdLst/>
                <a:ahLst/>
                <a:cxnLst/>
                <a:rect l="l" t="t" r="r" b="b"/>
                <a:pathLst>
                  <a:path w="9397" h="59077" extrusionOk="0">
                    <a:moveTo>
                      <a:pt x="138" y="0"/>
                    </a:moveTo>
                    <a:lnTo>
                      <a:pt x="111" y="248"/>
                    </a:lnTo>
                    <a:cubicBezTo>
                      <a:pt x="2232" y="414"/>
                      <a:pt x="4492" y="4932"/>
                      <a:pt x="6476" y="13006"/>
                    </a:cubicBezTo>
                    <a:cubicBezTo>
                      <a:pt x="8212" y="19977"/>
                      <a:pt x="9121" y="27031"/>
                      <a:pt x="9121" y="29456"/>
                    </a:cubicBezTo>
                    <a:cubicBezTo>
                      <a:pt x="9121" y="34911"/>
                      <a:pt x="4933" y="58498"/>
                      <a:pt x="1" y="58829"/>
                    </a:cubicBezTo>
                    <a:lnTo>
                      <a:pt x="28" y="59077"/>
                    </a:lnTo>
                    <a:cubicBezTo>
                      <a:pt x="5401" y="58718"/>
                      <a:pt x="9397" y="34112"/>
                      <a:pt x="9397" y="29456"/>
                    </a:cubicBezTo>
                    <a:cubicBezTo>
                      <a:pt x="9397" y="24827"/>
                      <a:pt x="5429" y="386"/>
                      <a:pt x="1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8"/>
              <p:cNvSpPr/>
              <p:nvPr/>
            </p:nvSpPr>
            <p:spPr>
              <a:xfrm>
                <a:off x="5850025" y="3423375"/>
                <a:ext cx="157100" cy="1475550"/>
              </a:xfrm>
              <a:custGeom>
                <a:avLst/>
                <a:gdLst/>
                <a:ahLst/>
                <a:cxnLst/>
                <a:rect l="l" t="t" r="r" b="b"/>
                <a:pathLst>
                  <a:path w="6284" h="59022" extrusionOk="0">
                    <a:moveTo>
                      <a:pt x="83" y="1"/>
                    </a:moveTo>
                    <a:lnTo>
                      <a:pt x="56" y="249"/>
                    </a:lnTo>
                    <a:cubicBezTo>
                      <a:pt x="3252" y="497"/>
                      <a:pt x="6035" y="25241"/>
                      <a:pt x="6035" y="29429"/>
                    </a:cubicBezTo>
                    <a:cubicBezTo>
                      <a:pt x="6035" y="33645"/>
                      <a:pt x="3225" y="58554"/>
                      <a:pt x="1" y="58774"/>
                    </a:cubicBezTo>
                    <a:lnTo>
                      <a:pt x="28" y="59022"/>
                    </a:lnTo>
                    <a:cubicBezTo>
                      <a:pt x="3583" y="58774"/>
                      <a:pt x="6283" y="32818"/>
                      <a:pt x="6283" y="29429"/>
                    </a:cubicBezTo>
                    <a:cubicBezTo>
                      <a:pt x="6283" y="27720"/>
                      <a:pt x="5622" y="20419"/>
                      <a:pt x="4520" y="13558"/>
                    </a:cubicBezTo>
                    <a:cubicBezTo>
                      <a:pt x="3114" y="4685"/>
                      <a:pt x="1599" y="11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8"/>
              <p:cNvSpPr/>
              <p:nvPr/>
            </p:nvSpPr>
            <p:spPr>
              <a:xfrm>
                <a:off x="5844525" y="3424075"/>
                <a:ext cx="80625" cy="1474175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58967" extrusionOk="0">
                    <a:moveTo>
                      <a:pt x="55" y="0"/>
                    </a:moveTo>
                    <a:lnTo>
                      <a:pt x="55" y="248"/>
                    </a:lnTo>
                    <a:cubicBezTo>
                      <a:pt x="276" y="276"/>
                      <a:pt x="1102" y="1323"/>
                      <a:pt x="2094" y="14163"/>
                    </a:cubicBezTo>
                    <a:cubicBezTo>
                      <a:pt x="2645" y="21410"/>
                      <a:pt x="2976" y="28574"/>
                      <a:pt x="2976" y="29373"/>
                    </a:cubicBezTo>
                    <a:cubicBezTo>
                      <a:pt x="2976" y="30200"/>
                      <a:pt x="2645" y="37391"/>
                      <a:pt x="2067" y="44721"/>
                    </a:cubicBezTo>
                    <a:cubicBezTo>
                      <a:pt x="1075" y="57644"/>
                      <a:pt x="248" y="58691"/>
                      <a:pt x="0" y="58718"/>
                    </a:cubicBezTo>
                    <a:lnTo>
                      <a:pt x="28" y="58966"/>
                    </a:lnTo>
                    <a:cubicBezTo>
                      <a:pt x="358" y="58939"/>
                      <a:pt x="1240" y="58884"/>
                      <a:pt x="2342" y="44721"/>
                    </a:cubicBezTo>
                    <a:cubicBezTo>
                      <a:pt x="2893" y="37419"/>
                      <a:pt x="3224" y="30200"/>
                      <a:pt x="3224" y="29373"/>
                    </a:cubicBezTo>
                    <a:cubicBezTo>
                      <a:pt x="3224" y="29098"/>
                      <a:pt x="2039" y="166"/>
                      <a:pt x="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8"/>
              <p:cNvSpPr/>
              <p:nvPr/>
            </p:nvSpPr>
            <p:spPr>
              <a:xfrm>
                <a:off x="5836950" y="3428200"/>
                <a:ext cx="6225" cy="14659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58637" extrusionOk="0">
                    <a:moveTo>
                      <a:pt x="0" y="1"/>
                    </a:moveTo>
                    <a:lnTo>
                      <a:pt x="0" y="58636"/>
                    </a:lnTo>
                    <a:lnTo>
                      <a:pt x="248" y="58636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8"/>
              <p:cNvSpPr/>
              <p:nvPr/>
            </p:nvSpPr>
            <p:spPr>
              <a:xfrm>
                <a:off x="5096425" y="3417875"/>
                <a:ext cx="696450" cy="1486575"/>
              </a:xfrm>
              <a:custGeom>
                <a:avLst/>
                <a:gdLst/>
                <a:ahLst/>
                <a:cxnLst/>
                <a:rect l="l" t="t" r="r" b="b"/>
                <a:pathLst>
                  <a:path w="27858" h="59463" extrusionOk="0">
                    <a:moveTo>
                      <a:pt x="27858" y="0"/>
                    </a:moveTo>
                    <a:cubicBezTo>
                      <a:pt x="12235" y="1020"/>
                      <a:pt x="0" y="14081"/>
                      <a:pt x="0" y="29731"/>
                    </a:cubicBezTo>
                    <a:cubicBezTo>
                      <a:pt x="0" y="37309"/>
                      <a:pt x="2839" y="44500"/>
                      <a:pt x="7991" y="50039"/>
                    </a:cubicBezTo>
                    <a:cubicBezTo>
                      <a:pt x="13116" y="55550"/>
                      <a:pt x="20060" y="58884"/>
                      <a:pt x="27527" y="59462"/>
                    </a:cubicBezTo>
                    <a:lnTo>
                      <a:pt x="27555" y="59187"/>
                    </a:lnTo>
                    <a:cubicBezTo>
                      <a:pt x="20143" y="58636"/>
                      <a:pt x="13282" y="55329"/>
                      <a:pt x="8184" y="49874"/>
                    </a:cubicBezTo>
                    <a:cubicBezTo>
                      <a:pt x="3087" y="44390"/>
                      <a:pt x="276" y="37226"/>
                      <a:pt x="276" y="29731"/>
                    </a:cubicBezTo>
                    <a:cubicBezTo>
                      <a:pt x="276" y="14218"/>
                      <a:pt x="12400" y="1268"/>
                      <a:pt x="27858" y="248"/>
                    </a:cubicBezTo>
                    <a:lnTo>
                      <a:pt x="2785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8"/>
              <p:cNvSpPr/>
              <p:nvPr/>
            </p:nvSpPr>
            <p:spPr>
              <a:xfrm>
                <a:off x="5179075" y="3418550"/>
                <a:ext cx="619325" cy="1484525"/>
              </a:xfrm>
              <a:custGeom>
                <a:avLst/>
                <a:gdLst/>
                <a:ahLst/>
                <a:cxnLst/>
                <a:rect l="l" t="t" r="r" b="b"/>
                <a:pathLst>
                  <a:path w="24773" h="59381" extrusionOk="0">
                    <a:moveTo>
                      <a:pt x="24745" y="1"/>
                    </a:moveTo>
                    <a:cubicBezTo>
                      <a:pt x="18214" y="442"/>
                      <a:pt x="11987" y="3969"/>
                      <a:pt x="7193" y="9948"/>
                    </a:cubicBezTo>
                    <a:cubicBezTo>
                      <a:pt x="2619" y="15624"/>
                      <a:pt x="1" y="22843"/>
                      <a:pt x="1" y="29732"/>
                    </a:cubicBezTo>
                    <a:cubicBezTo>
                      <a:pt x="1" y="36538"/>
                      <a:pt x="2591" y="43730"/>
                      <a:pt x="7082" y="49406"/>
                    </a:cubicBezTo>
                    <a:cubicBezTo>
                      <a:pt x="11822" y="55357"/>
                      <a:pt x="17994" y="58912"/>
                      <a:pt x="24469" y="59380"/>
                    </a:cubicBezTo>
                    <a:lnTo>
                      <a:pt x="24497" y="59132"/>
                    </a:lnTo>
                    <a:cubicBezTo>
                      <a:pt x="18076" y="58664"/>
                      <a:pt x="11987" y="55137"/>
                      <a:pt x="7303" y="49240"/>
                    </a:cubicBezTo>
                    <a:cubicBezTo>
                      <a:pt x="2811" y="43592"/>
                      <a:pt x="249" y="36483"/>
                      <a:pt x="249" y="29732"/>
                    </a:cubicBezTo>
                    <a:cubicBezTo>
                      <a:pt x="249" y="22899"/>
                      <a:pt x="2839" y="15762"/>
                      <a:pt x="7385" y="10086"/>
                    </a:cubicBezTo>
                    <a:cubicBezTo>
                      <a:pt x="12125" y="4162"/>
                      <a:pt x="18297" y="690"/>
                      <a:pt x="24772" y="249"/>
                    </a:cubicBezTo>
                    <a:lnTo>
                      <a:pt x="247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8"/>
              <p:cNvSpPr/>
              <p:nvPr/>
            </p:nvSpPr>
            <p:spPr>
              <a:xfrm>
                <a:off x="5261050" y="3419250"/>
                <a:ext cx="542175" cy="1483125"/>
              </a:xfrm>
              <a:custGeom>
                <a:avLst/>
                <a:gdLst/>
                <a:ahLst/>
                <a:cxnLst/>
                <a:rect l="l" t="t" r="r" b="b"/>
                <a:pathLst>
                  <a:path w="21687" h="59325" extrusionOk="0">
                    <a:moveTo>
                      <a:pt x="21686" y="0"/>
                    </a:moveTo>
                    <a:cubicBezTo>
                      <a:pt x="16093" y="359"/>
                      <a:pt x="10637" y="4106"/>
                      <a:pt x="6283" y="10554"/>
                    </a:cubicBezTo>
                    <a:cubicBezTo>
                      <a:pt x="2343" y="16395"/>
                      <a:pt x="1" y="23559"/>
                      <a:pt x="1" y="29704"/>
                    </a:cubicBezTo>
                    <a:cubicBezTo>
                      <a:pt x="1" y="35821"/>
                      <a:pt x="2315" y="42930"/>
                      <a:pt x="6201" y="48744"/>
                    </a:cubicBezTo>
                    <a:cubicBezTo>
                      <a:pt x="10499" y="55164"/>
                      <a:pt x="15900" y="58911"/>
                      <a:pt x="21438" y="59325"/>
                    </a:cubicBezTo>
                    <a:lnTo>
                      <a:pt x="21466" y="59077"/>
                    </a:lnTo>
                    <a:cubicBezTo>
                      <a:pt x="16010" y="58663"/>
                      <a:pt x="10664" y="54944"/>
                      <a:pt x="6421" y="48606"/>
                    </a:cubicBezTo>
                    <a:cubicBezTo>
                      <a:pt x="2563" y="42820"/>
                      <a:pt x="249" y="35766"/>
                      <a:pt x="249" y="29704"/>
                    </a:cubicBezTo>
                    <a:cubicBezTo>
                      <a:pt x="249" y="23614"/>
                      <a:pt x="2591" y="16505"/>
                      <a:pt x="6504" y="10692"/>
                    </a:cubicBezTo>
                    <a:cubicBezTo>
                      <a:pt x="10802" y="4327"/>
                      <a:pt x="16175" y="607"/>
                      <a:pt x="21686" y="248"/>
                    </a:cubicBezTo>
                    <a:lnTo>
                      <a:pt x="216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8"/>
              <p:cNvSpPr/>
              <p:nvPr/>
            </p:nvSpPr>
            <p:spPr>
              <a:xfrm>
                <a:off x="5343025" y="3419950"/>
                <a:ext cx="465700" cy="1481750"/>
              </a:xfrm>
              <a:custGeom>
                <a:avLst/>
                <a:gdLst/>
                <a:ahLst/>
                <a:cxnLst/>
                <a:rect l="l" t="t" r="r" b="b"/>
                <a:pathLst>
                  <a:path w="18628" h="59270" extrusionOk="0">
                    <a:moveTo>
                      <a:pt x="18600" y="0"/>
                    </a:moveTo>
                    <a:cubicBezTo>
                      <a:pt x="15900" y="193"/>
                      <a:pt x="10554" y="1874"/>
                      <a:pt x="5401" y="11160"/>
                    </a:cubicBezTo>
                    <a:cubicBezTo>
                      <a:pt x="2123" y="17056"/>
                      <a:pt x="1" y="24330"/>
                      <a:pt x="1" y="29676"/>
                    </a:cubicBezTo>
                    <a:cubicBezTo>
                      <a:pt x="1" y="35021"/>
                      <a:pt x="2095" y="42241"/>
                      <a:pt x="5319" y="48110"/>
                    </a:cubicBezTo>
                    <a:cubicBezTo>
                      <a:pt x="10444" y="57340"/>
                      <a:pt x="15707" y="59076"/>
                      <a:pt x="18407" y="59269"/>
                    </a:cubicBezTo>
                    <a:lnTo>
                      <a:pt x="18407" y="59021"/>
                    </a:lnTo>
                    <a:cubicBezTo>
                      <a:pt x="8570" y="58277"/>
                      <a:pt x="249" y="40477"/>
                      <a:pt x="249" y="29676"/>
                    </a:cubicBezTo>
                    <a:cubicBezTo>
                      <a:pt x="249" y="18792"/>
                      <a:pt x="8653" y="909"/>
                      <a:pt x="18627" y="276"/>
                    </a:cubicBezTo>
                    <a:lnTo>
                      <a:pt x="186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8"/>
              <p:cNvSpPr/>
              <p:nvPr/>
            </p:nvSpPr>
            <p:spPr>
              <a:xfrm>
                <a:off x="5425700" y="3420625"/>
                <a:ext cx="387850" cy="1480375"/>
              </a:xfrm>
              <a:custGeom>
                <a:avLst/>
                <a:gdLst/>
                <a:ahLst/>
                <a:cxnLst/>
                <a:rect l="l" t="t" r="r" b="b"/>
                <a:pathLst>
                  <a:path w="15514" h="59215" extrusionOk="0">
                    <a:moveTo>
                      <a:pt x="15513" y="1"/>
                    </a:moveTo>
                    <a:cubicBezTo>
                      <a:pt x="10333" y="359"/>
                      <a:pt x="6365" y="7523"/>
                      <a:pt x="4464" y="11794"/>
                    </a:cubicBezTo>
                    <a:cubicBezTo>
                      <a:pt x="1846" y="17718"/>
                      <a:pt x="0" y="25075"/>
                      <a:pt x="0" y="29677"/>
                    </a:cubicBezTo>
                    <a:cubicBezTo>
                      <a:pt x="0" y="34251"/>
                      <a:pt x="1819" y="41552"/>
                      <a:pt x="4409" y="47449"/>
                    </a:cubicBezTo>
                    <a:cubicBezTo>
                      <a:pt x="6283" y="51665"/>
                      <a:pt x="10195" y="58829"/>
                      <a:pt x="15320" y="59215"/>
                    </a:cubicBezTo>
                    <a:lnTo>
                      <a:pt x="15348" y="58967"/>
                    </a:lnTo>
                    <a:cubicBezTo>
                      <a:pt x="6779" y="58305"/>
                      <a:pt x="248" y="37833"/>
                      <a:pt x="248" y="29677"/>
                    </a:cubicBezTo>
                    <a:cubicBezTo>
                      <a:pt x="248" y="21438"/>
                      <a:pt x="6861" y="827"/>
                      <a:pt x="15513" y="276"/>
                    </a:cubicBezTo>
                    <a:lnTo>
                      <a:pt x="1551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8"/>
              <p:cNvSpPr/>
              <p:nvPr/>
            </p:nvSpPr>
            <p:spPr>
              <a:xfrm>
                <a:off x="5507675" y="3422000"/>
                <a:ext cx="311375" cy="1478325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59133" extrusionOk="0">
                    <a:moveTo>
                      <a:pt x="12427" y="1"/>
                    </a:moveTo>
                    <a:cubicBezTo>
                      <a:pt x="5291" y="442"/>
                      <a:pt x="0" y="22871"/>
                      <a:pt x="0" y="29622"/>
                    </a:cubicBezTo>
                    <a:cubicBezTo>
                      <a:pt x="0" y="36317"/>
                      <a:pt x="5236" y="58609"/>
                      <a:pt x="12289" y="59132"/>
                    </a:cubicBezTo>
                    <a:lnTo>
                      <a:pt x="12317" y="58884"/>
                    </a:lnTo>
                    <a:cubicBezTo>
                      <a:pt x="5676" y="58388"/>
                      <a:pt x="248" y="36565"/>
                      <a:pt x="248" y="29622"/>
                    </a:cubicBezTo>
                    <a:cubicBezTo>
                      <a:pt x="248" y="22623"/>
                      <a:pt x="5732" y="690"/>
                      <a:pt x="12455" y="249"/>
                    </a:cubicBezTo>
                    <a:lnTo>
                      <a:pt x="1242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8"/>
              <p:cNvSpPr/>
              <p:nvPr/>
            </p:nvSpPr>
            <p:spPr>
              <a:xfrm>
                <a:off x="5589650" y="3422700"/>
                <a:ext cx="234225" cy="1476925"/>
              </a:xfrm>
              <a:custGeom>
                <a:avLst/>
                <a:gdLst/>
                <a:ahLst/>
                <a:cxnLst/>
                <a:rect l="l" t="t" r="r" b="b"/>
                <a:pathLst>
                  <a:path w="9369" h="59077" extrusionOk="0">
                    <a:moveTo>
                      <a:pt x="9369" y="0"/>
                    </a:moveTo>
                    <a:cubicBezTo>
                      <a:pt x="3996" y="331"/>
                      <a:pt x="0" y="24964"/>
                      <a:pt x="0" y="29621"/>
                    </a:cubicBezTo>
                    <a:cubicBezTo>
                      <a:pt x="0" y="34223"/>
                      <a:pt x="3940" y="58663"/>
                      <a:pt x="9258" y="59077"/>
                    </a:cubicBezTo>
                    <a:lnTo>
                      <a:pt x="9286" y="58829"/>
                    </a:lnTo>
                    <a:cubicBezTo>
                      <a:pt x="7164" y="58663"/>
                      <a:pt x="4905" y="54117"/>
                      <a:pt x="2893" y="46043"/>
                    </a:cubicBezTo>
                    <a:cubicBezTo>
                      <a:pt x="1185" y="39100"/>
                      <a:pt x="248" y="32018"/>
                      <a:pt x="248" y="29621"/>
                    </a:cubicBezTo>
                    <a:cubicBezTo>
                      <a:pt x="248" y="24138"/>
                      <a:pt x="4464" y="551"/>
                      <a:pt x="9369" y="248"/>
                    </a:cubicBezTo>
                    <a:lnTo>
                      <a:pt x="9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8"/>
              <p:cNvSpPr/>
              <p:nvPr/>
            </p:nvSpPr>
            <p:spPr>
              <a:xfrm>
                <a:off x="5671625" y="3423375"/>
                <a:ext cx="157775" cy="1475550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59022" extrusionOk="0">
                    <a:moveTo>
                      <a:pt x="6283" y="1"/>
                    </a:moveTo>
                    <a:cubicBezTo>
                      <a:pt x="2728" y="221"/>
                      <a:pt x="0" y="26205"/>
                      <a:pt x="0" y="29594"/>
                    </a:cubicBezTo>
                    <a:cubicBezTo>
                      <a:pt x="0" y="31302"/>
                      <a:pt x="689" y="38604"/>
                      <a:pt x="1791" y="45465"/>
                    </a:cubicBezTo>
                    <a:cubicBezTo>
                      <a:pt x="3196" y="54338"/>
                      <a:pt x="4684" y="58884"/>
                      <a:pt x="6227" y="59022"/>
                    </a:cubicBezTo>
                    <a:lnTo>
                      <a:pt x="6227" y="58774"/>
                    </a:lnTo>
                    <a:cubicBezTo>
                      <a:pt x="3031" y="58526"/>
                      <a:pt x="276" y="33782"/>
                      <a:pt x="276" y="29594"/>
                    </a:cubicBezTo>
                    <a:cubicBezTo>
                      <a:pt x="276" y="25378"/>
                      <a:pt x="3086" y="469"/>
                      <a:pt x="6310" y="249"/>
                    </a:cubicBezTo>
                    <a:lnTo>
                      <a:pt x="62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8"/>
              <p:cNvSpPr/>
              <p:nvPr/>
            </p:nvSpPr>
            <p:spPr>
              <a:xfrm>
                <a:off x="5754275" y="3424075"/>
                <a:ext cx="79925" cy="1474175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58967" extrusionOk="0">
                    <a:moveTo>
                      <a:pt x="3197" y="0"/>
                    </a:moveTo>
                    <a:cubicBezTo>
                      <a:pt x="2866" y="28"/>
                      <a:pt x="1985" y="83"/>
                      <a:pt x="882" y="14218"/>
                    </a:cubicBezTo>
                    <a:cubicBezTo>
                      <a:pt x="331" y="21548"/>
                      <a:pt x="1" y="28767"/>
                      <a:pt x="1" y="29566"/>
                    </a:cubicBezTo>
                    <a:cubicBezTo>
                      <a:pt x="1" y="29869"/>
                      <a:pt x="1186" y="58801"/>
                      <a:pt x="3142" y="58966"/>
                    </a:cubicBezTo>
                    <a:lnTo>
                      <a:pt x="3169" y="58691"/>
                    </a:lnTo>
                    <a:cubicBezTo>
                      <a:pt x="2949" y="58691"/>
                      <a:pt x="2122" y="57644"/>
                      <a:pt x="1130" y="44804"/>
                    </a:cubicBezTo>
                    <a:cubicBezTo>
                      <a:pt x="579" y="37557"/>
                      <a:pt x="249" y="30393"/>
                      <a:pt x="249" y="29566"/>
                    </a:cubicBezTo>
                    <a:cubicBezTo>
                      <a:pt x="249" y="28767"/>
                      <a:pt x="579" y="21548"/>
                      <a:pt x="1130" y="14246"/>
                    </a:cubicBezTo>
                    <a:cubicBezTo>
                      <a:pt x="2150" y="1323"/>
                      <a:pt x="2977" y="276"/>
                      <a:pt x="3197" y="248"/>
                    </a:cubicBezTo>
                    <a:lnTo>
                      <a:pt x="31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8"/>
              <p:cNvSpPr/>
              <p:nvPr/>
            </p:nvSpPr>
            <p:spPr>
              <a:xfrm>
                <a:off x="5836250" y="3428200"/>
                <a:ext cx="6225" cy="14659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58637" extrusionOk="0">
                    <a:moveTo>
                      <a:pt x="1" y="1"/>
                    </a:moveTo>
                    <a:lnTo>
                      <a:pt x="1" y="58636"/>
                    </a:lnTo>
                    <a:lnTo>
                      <a:pt x="249" y="58636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8"/>
              <p:cNvSpPr/>
              <p:nvPr/>
            </p:nvSpPr>
            <p:spPr>
              <a:xfrm>
                <a:off x="5839000" y="445322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1" y="0"/>
                    </a:moveTo>
                    <a:lnTo>
                      <a:pt x="1" y="138"/>
                    </a:lnTo>
                    <a:lnTo>
                      <a:pt x="249" y="138"/>
                    </a:lnTo>
                    <a:lnTo>
                      <a:pt x="249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8"/>
              <p:cNvSpPr/>
              <p:nvPr/>
            </p:nvSpPr>
            <p:spPr>
              <a:xfrm>
                <a:off x="5864500" y="445597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8"/>
              <p:cNvSpPr/>
              <p:nvPr/>
            </p:nvSpPr>
            <p:spPr>
              <a:xfrm>
                <a:off x="5916150" y="4458050"/>
                <a:ext cx="76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49" extrusionOk="0">
                    <a:moveTo>
                      <a:pt x="28" y="0"/>
                    </a:moveTo>
                    <a:lnTo>
                      <a:pt x="28" y="83"/>
                    </a:lnTo>
                    <a:lnTo>
                      <a:pt x="1" y="193"/>
                    </a:lnTo>
                    <a:lnTo>
                      <a:pt x="249" y="248"/>
                    </a:lnTo>
                    <a:lnTo>
                      <a:pt x="276" y="138"/>
                    </a:lnTo>
                    <a:lnTo>
                      <a:pt x="84" y="111"/>
                    </a:lnTo>
                    <a:lnTo>
                      <a:pt x="304" y="111"/>
                    </a:lnTo>
                    <a:lnTo>
                      <a:pt x="30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8"/>
              <p:cNvSpPr/>
              <p:nvPr/>
            </p:nvSpPr>
            <p:spPr>
              <a:xfrm>
                <a:off x="5943725" y="445805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48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8"/>
              <p:cNvSpPr/>
              <p:nvPr/>
            </p:nvSpPr>
            <p:spPr>
              <a:xfrm>
                <a:off x="5969900" y="44566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10"/>
                    </a:lnTo>
                    <a:lnTo>
                      <a:pt x="248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8"/>
              <p:cNvSpPr/>
              <p:nvPr/>
            </p:nvSpPr>
            <p:spPr>
              <a:xfrm>
                <a:off x="5996075" y="445530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10"/>
                    </a:lnTo>
                    <a:lnTo>
                      <a:pt x="248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8"/>
              <p:cNvSpPr/>
              <p:nvPr/>
            </p:nvSpPr>
            <p:spPr>
              <a:xfrm>
                <a:off x="6021550" y="44532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0"/>
                    </a:moveTo>
                    <a:lnTo>
                      <a:pt x="1" y="28"/>
                    </a:ln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8"/>
              <p:cNvSpPr/>
              <p:nvPr/>
            </p:nvSpPr>
            <p:spPr>
              <a:xfrm>
                <a:off x="6047725" y="44497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76" y="1"/>
                    </a:moveTo>
                    <a:lnTo>
                      <a:pt x="1" y="28"/>
                    </a:lnTo>
                    <a:lnTo>
                      <a:pt x="28" y="138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8"/>
              <p:cNvSpPr/>
              <p:nvPr/>
            </p:nvSpPr>
            <p:spPr>
              <a:xfrm>
                <a:off x="6073900" y="44463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28" y="139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8"/>
              <p:cNvSpPr/>
              <p:nvPr/>
            </p:nvSpPr>
            <p:spPr>
              <a:xfrm>
                <a:off x="6099400" y="4441500"/>
                <a:ext cx="76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39" extrusionOk="0">
                    <a:moveTo>
                      <a:pt x="276" y="1"/>
                    </a:moveTo>
                    <a:lnTo>
                      <a:pt x="0" y="56"/>
                    </a:lnTo>
                    <a:lnTo>
                      <a:pt x="28" y="139"/>
                    </a:lnTo>
                    <a:lnTo>
                      <a:pt x="303" y="84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8"/>
              <p:cNvSpPr/>
              <p:nvPr/>
            </p:nvSpPr>
            <p:spPr>
              <a:xfrm>
                <a:off x="6124875" y="44346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56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8"/>
              <p:cNvSpPr/>
              <p:nvPr/>
            </p:nvSpPr>
            <p:spPr>
              <a:xfrm>
                <a:off x="6149675" y="4425675"/>
                <a:ext cx="7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94" extrusionOk="0">
                    <a:moveTo>
                      <a:pt x="249" y="0"/>
                    </a:moveTo>
                    <a:lnTo>
                      <a:pt x="1" y="110"/>
                    </a:lnTo>
                    <a:lnTo>
                      <a:pt x="56" y="193"/>
                    </a:lnTo>
                    <a:lnTo>
                      <a:pt x="304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8"/>
              <p:cNvSpPr/>
              <p:nvPr/>
            </p:nvSpPr>
            <p:spPr>
              <a:xfrm>
                <a:off x="6174475" y="44160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0"/>
                    </a:moveTo>
                    <a:lnTo>
                      <a:pt x="1" y="111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8"/>
              <p:cNvSpPr/>
              <p:nvPr/>
            </p:nvSpPr>
            <p:spPr>
              <a:xfrm>
                <a:off x="6197900" y="4404325"/>
                <a:ext cx="69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3" extrusionOk="0">
                    <a:moveTo>
                      <a:pt x="221" y="0"/>
                    </a:moveTo>
                    <a:lnTo>
                      <a:pt x="1" y="110"/>
                    </a:lnTo>
                    <a:lnTo>
                      <a:pt x="56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8"/>
              <p:cNvSpPr/>
              <p:nvPr/>
            </p:nvSpPr>
            <p:spPr>
              <a:xfrm>
                <a:off x="6220625" y="439122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49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8"/>
              <p:cNvSpPr/>
              <p:nvPr/>
            </p:nvSpPr>
            <p:spPr>
              <a:xfrm>
                <a:off x="6243375" y="437745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8"/>
              <p:cNvSpPr/>
              <p:nvPr/>
            </p:nvSpPr>
            <p:spPr>
              <a:xfrm>
                <a:off x="6264725" y="436230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8"/>
              <p:cNvSpPr/>
              <p:nvPr/>
            </p:nvSpPr>
            <p:spPr>
              <a:xfrm>
                <a:off x="6306750" y="43306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8"/>
              <p:cNvSpPr/>
              <p:nvPr/>
            </p:nvSpPr>
            <p:spPr>
              <a:xfrm>
                <a:off x="6326725" y="43133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8"/>
              <p:cNvSpPr/>
              <p:nvPr/>
            </p:nvSpPr>
            <p:spPr>
              <a:xfrm>
                <a:off x="6346700" y="42961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5" y="248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8"/>
              <p:cNvSpPr/>
              <p:nvPr/>
            </p:nvSpPr>
            <p:spPr>
              <a:xfrm>
                <a:off x="6365975" y="42789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0"/>
                    </a:moveTo>
                    <a:lnTo>
                      <a:pt x="1" y="166"/>
                    </a:lnTo>
                    <a:lnTo>
                      <a:pt x="56" y="248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8"/>
              <p:cNvSpPr/>
              <p:nvPr/>
            </p:nvSpPr>
            <p:spPr>
              <a:xfrm>
                <a:off x="6385275" y="42610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94"/>
                    </a:lnTo>
                    <a:lnTo>
                      <a:pt x="55" y="249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8"/>
              <p:cNvSpPr/>
              <p:nvPr/>
            </p:nvSpPr>
            <p:spPr>
              <a:xfrm>
                <a:off x="6404550" y="42431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0"/>
                    </a:moveTo>
                    <a:lnTo>
                      <a:pt x="1" y="166"/>
                    </a:lnTo>
                    <a:lnTo>
                      <a:pt x="56" y="248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8"/>
              <p:cNvSpPr/>
              <p:nvPr/>
            </p:nvSpPr>
            <p:spPr>
              <a:xfrm>
                <a:off x="6418325" y="4225200"/>
                <a:ext cx="117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305" extrusionOk="0">
                    <a:moveTo>
                      <a:pt x="414" y="1"/>
                    </a:moveTo>
                    <a:lnTo>
                      <a:pt x="249" y="166"/>
                    </a:lnTo>
                    <a:lnTo>
                      <a:pt x="221" y="139"/>
                    </a:lnTo>
                    <a:lnTo>
                      <a:pt x="1" y="249"/>
                    </a:lnTo>
                    <a:lnTo>
                      <a:pt x="28" y="304"/>
                    </a:lnTo>
                    <a:lnTo>
                      <a:pt x="249" y="194"/>
                    </a:lnTo>
                    <a:lnTo>
                      <a:pt x="276" y="249"/>
                    </a:lnTo>
                    <a:lnTo>
                      <a:pt x="469" y="56"/>
                    </a:lnTo>
                    <a:lnTo>
                      <a:pt x="4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8"/>
              <p:cNvSpPr/>
              <p:nvPr/>
            </p:nvSpPr>
            <p:spPr>
              <a:xfrm>
                <a:off x="6443125" y="42073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93"/>
                    </a:lnTo>
                    <a:lnTo>
                      <a:pt x="56" y="249"/>
                    </a:lnTo>
                    <a:lnTo>
                      <a:pt x="249" y="83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8"/>
              <p:cNvSpPr/>
              <p:nvPr/>
            </p:nvSpPr>
            <p:spPr>
              <a:xfrm>
                <a:off x="6463100" y="41900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8"/>
              <p:cNvSpPr/>
              <p:nvPr/>
            </p:nvSpPr>
            <p:spPr>
              <a:xfrm>
                <a:off x="6483100" y="4172850"/>
                <a:ext cx="62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8"/>
              <p:cNvSpPr/>
              <p:nvPr/>
            </p:nvSpPr>
            <p:spPr>
              <a:xfrm>
                <a:off x="6503075" y="41563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8"/>
              <p:cNvSpPr/>
              <p:nvPr/>
            </p:nvSpPr>
            <p:spPr>
              <a:xfrm>
                <a:off x="6524425" y="41418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110" y="56"/>
                    </a:lnTo>
                    <a:lnTo>
                      <a:pt x="0" y="139"/>
                    </a:lnTo>
                    <a:lnTo>
                      <a:pt x="55" y="194"/>
                    </a:lnTo>
                    <a:lnTo>
                      <a:pt x="166" y="139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8"/>
              <p:cNvSpPr/>
              <p:nvPr/>
            </p:nvSpPr>
            <p:spPr>
              <a:xfrm>
                <a:off x="5839000" y="4481475"/>
                <a:ext cx="21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38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56" y="138"/>
                    </a:lnTo>
                    <a:lnTo>
                      <a:pt x="84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8"/>
              <p:cNvSpPr/>
              <p:nvPr/>
            </p:nvSpPr>
            <p:spPr>
              <a:xfrm>
                <a:off x="5860375" y="448352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39"/>
                    </a:lnTo>
                    <a:lnTo>
                      <a:pt x="276" y="28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8"/>
              <p:cNvSpPr/>
              <p:nvPr/>
            </p:nvSpPr>
            <p:spPr>
              <a:xfrm>
                <a:off x="5912725" y="44863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8"/>
              <p:cNvSpPr/>
              <p:nvPr/>
            </p:nvSpPr>
            <p:spPr>
              <a:xfrm>
                <a:off x="5938900" y="4486975"/>
                <a:ext cx="69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" extrusionOk="0">
                    <a:moveTo>
                      <a:pt x="0" y="1"/>
                    </a:moveTo>
                    <a:lnTo>
                      <a:pt x="0" y="83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8"/>
              <p:cNvSpPr/>
              <p:nvPr/>
            </p:nvSpPr>
            <p:spPr>
              <a:xfrm>
                <a:off x="5965075" y="44863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8"/>
              <p:cNvSpPr/>
              <p:nvPr/>
            </p:nvSpPr>
            <p:spPr>
              <a:xfrm>
                <a:off x="5991250" y="4484900"/>
                <a:ext cx="6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2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8"/>
              <p:cNvSpPr/>
              <p:nvPr/>
            </p:nvSpPr>
            <p:spPr>
              <a:xfrm>
                <a:off x="6017425" y="448285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10"/>
                    </a:lnTo>
                    <a:lnTo>
                      <a:pt x="276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8"/>
              <p:cNvSpPr/>
              <p:nvPr/>
            </p:nvSpPr>
            <p:spPr>
              <a:xfrm>
                <a:off x="6043600" y="4480100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38"/>
                    </a:lnTo>
                    <a:lnTo>
                      <a:pt x="276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8"/>
              <p:cNvSpPr/>
              <p:nvPr/>
            </p:nvSpPr>
            <p:spPr>
              <a:xfrm>
                <a:off x="6069775" y="447665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8" y="0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48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8"/>
              <p:cNvSpPr/>
              <p:nvPr/>
            </p:nvSpPr>
            <p:spPr>
              <a:xfrm>
                <a:off x="6095275" y="44718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8"/>
              <p:cNvSpPr/>
              <p:nvPr/>
            </p:nvSpPr>
            <p:spPr>
              <a:xfrm>
                <a:off x="6120750" y="44656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8"/>
              <p:cNvSpPr/>
              <p:nvPr/>
            </p:nvSpPr>
            <p:spPr>
              <a:xfrm>
                <a:off x="6145550" y="4457350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8"/>
              <p:cNvSpPr/>
              <p:nvPr/>
            </p:nvSpPr>
            <p:spPr>
              <a:xfrm>
                <a:off x="6169650" y="4447700"/>
                <a:ext cx="7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94" extrusionOk="0">
                    <a:moveTo>
                      <a:pt x="249" y="1"/>
                    </a:moveTo>
                    <a:lnTo>
                      <a:pt x="1" y="84"/>
                    </a:lnTo>
                    <a:lnTo>
                      <a:pt x="56" y="194"/>
                    </a:lnTo>
                    <a:lnTo>
                      <a:pt x="304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8"/>
              <p:cNvSpPr/>
              <p:nvPr/>
            </p:nvSpPr>
            <p:spPr>
              <a:xfrm>
                <a:off x="6193775" y="443600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1"/>
                    </a:moveTo>
                    <a:lnTo>
                      <a:pt x="0" y="138"/>
                    </a:lnTo>
                    <a:lnTo>
                      <a:pt x="28" y="221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8"/>
              <p:cNvSpPr/>
              <p:nvPr/>
            </p:nvSpPr>
            <p:spPr>
              <a:xfrm>
                <a:off x="6216500" y="4423600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49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8"/>
              <p:cNvSpPr/>
              <p:nvPr/>
            </p:nvSpPr>
            <p:spPr>
              <a:xfrm>
                <a:off x="6239225" y="440982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8"/>
              <p:cNvSpPr/>
              <p:nvPr/>
            </p:nvSpPr>
            <p:spPr>
              <a:xfrm>
                <a:off x="6261275" y="43953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1" y="139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8"/>
              <p:cNvSpPr/>
              <p:nvPr/>
            </p:nvSpPr>
            <p:spPr>
              <a:xfrm>
                <a:off x="6282625" y="43795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0"/>
                    </a:moveTo>
                    <a:lnTo>
                      <a:pt x="1" y="165"/>
                    </a:lnTo>
                    <a:lnTo>
                      <a:pt x="56" y="248"/>
                    </a:lnTo>
                    <a:lnTo>
                      <a:pt x="249" y="83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8"/>
              <p:cNvSpPr/>
              <p:nvPr/>
            </p:nvSpPr>
            <p:spPr>
              <a:xfrm>
                <a:off x="6301225" y="4363675"/>
                <a:ext cx="830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76" extrusionOk="0">
                    <a:moveTo>
                      <a:pt x="276" y="0"/>
                    </a:moveTo>
                    <a:lnTo>
                      <a:pt x="221" y="55"/>
                    </a:lnTo>
                    <a:lnTo>
                      <a:pt x="166" y="28"/>
                    </a:lnTo>
                    <a:lnTo>
                      <a:pt x="1" y="221"/>
                    </a:lnTo>
                    <a:lnTo>
                      <a:pt x="56" y="276"/>
                    </a:lnTo>
                    <a:lnTo>
                      <a:pt x="111" y="221"/>
                    </a:lnTo>
                    <a:lnTo>
                      <a:pt x="138" y="221"/>
                    </a:lnTo>
                    <a:lnTo>
                      <a:pt x="331" y="55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8"/>
              <p:cNvSpPr/>
              <p:nvPr/>
            </p:nvSpPr>
            <p:spPr>
              <a:xfrm>
                <a:off x="6323275" y="43471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6" y="220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8"/>
              <p:cNvSpPr/>
              <p:nvPr/>
            </p:nvSpPr>
            <p:spPr>
              <a:xfrm>
                <a:off x="6343250" y="4330600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76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8"/>
              <p:cNvSpPr/>
              <p:nvPr/>
            </p:nvSpPr>
            <p:spPr>
              <a:xfrm>
                <a:off x="6362550" y="43127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8"/>
              <p:cNvSpPr/>
              <p:nvPr/>
            </p:nvSpPr>
            <p:spPr>
              <a:xfrm>
                <a:off x="6382525" y="42954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8"/>
              <p:cNvSpPr/>
              <p:nvPr/>
            </p:nvSpPr>
            <p:spPr>
              <a:xfrm>
                <a:off x="6401800" y="42775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1" y="165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8"/>
              <p:cNvSpPr/>
              <p:nvPr/>
            </p:nvSpPr>
            <p:spPr>
              <a:xfrm>
                <a:off x="6421100" y="42596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8"/>
              <p:cNvSpPr/>
              <p:nvPr/>
            </p:nvSpPr>
            <p:spPr>
              <a:xfrm>
                <a:off x="6441075" y="42424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8"/>
              <p:cNvSpPr/>
              <p:nvPr/>
            </p:nvSpPr>
            <p:spPr>
              <a:xfrm>
                <a:off x="6460350" y="42252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8"/>
              <p:cNvSpPr/>
              <p:nvPr/>
            </p:nvSpPr>
            <p:spPr>
              <a:xfrm>
                <a:off x="6480325" y="4208000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65"/>
                    </a:lnTo>
                    <a:lnTo>
                      <a:pt x="56" y="221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8"/>
              <p:cNvSpPr/>
              <p:nvPr/>
            </p:nvSpPr>
            <p:spPr>
              <a:xfrm>
                <a:off x="6501000" y="419215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6" y="193"/>
                    </a:lnTo>
                    <a:lnTo>
                      <a:pt x="248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8"/>
              <p:cNvSpPr/>
              <p:nvPr/>
            </p:nvSpPr>
            <p:spPr>
              <a:xfrm>
                <a:off x="6522350" y="41770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0"/>
                    </a:moveTo>
                    <a:lnTo>
                      <a:pt x="111" y="83"/>
                    </a:lnTo>
                    <a:lnTo>
                      <a:pt x="1" y="138"/>
                    </a:lnTo>
                    <a:lnTo>
                      <a:pt x="56" y="193"/>
                    </a:lnTo>
                    <a:lnTo>
                      <a:pt x="166" y="138"/>
                    </a:lnTo>
                    <a:lnTo>
                      <a:pt x="276" y="55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8"/>
              <p:cNvSpPr/>
              <p:nvPr/>
            </p:nvSpPr>
            <p:spPr>
              <a:xfrm>
                <a:off x="5881725" y="451385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8"/>
              <p:cNvSpPr/>
              <p:nvPr/>
            </p:nvSpPr>
            <p:spPr>
              <a:xfrm>
                <a:off x="5907900" y="451522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76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8"/>
              <p:cNvSpPr/>
              <p:nvPr/>
            </p:nvSpPr>
            <p:spPr>
              <a:xfrm>
                <a:off x="5934750" y="4515900"/>
                <a:ext cx="62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4" extrusionOk="0">
                    <a:moveTo>
                      <a:pt x="1" y="1"/>
                    </a:moveTo>
                    <a:lnTo>
                      <a:pt x="1" y="84"/>
                    </a:lnTo>
                    <a:lnTo>
                      <a:pt x="249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8"/>
              <p:cNvSpPr/>
              <p:nvPr/>
            </p:nvSpPr>
            <p:spPr>
              <a:xfrm>
                <a:off x="5960925" y="451522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8"/>
              <p:cNvSpPr/>
              <p:nvPr/>
            </p:nvSpPr>
            <p:spPr>
              <a:xfrm>
                <a:off x="5986425" y="451452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1"/>
                    </a:move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8"/>
              <p:cNvSpPr/>
              <p:nvPr/>
            </p:nvSpPr>
            <p:spPr>
              <a:xfrm>
                <a:off x="6012600" y="451247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76" y="0"/>
                    </a:moveTo>
                    <a:lnTo>
                      <a:pt x="1" y="28"/>
                    </a:lnTo>
                    <a:lnTo>
                      <a:pt x="28" y="138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8"/>
              <p:cNvSpPr/>
              <p:nvPr/>
            </p:nvSpPr>
            <p:spPr>
              <a:xfrm>
                <a:off x="6038775" y="45104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0"/>
                    </a:moveTo>
                    <a:lnTo>
                      <a:pt x="1" y="28"/>
                    </a:ln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8"/>
              <p:cNvSpPr/>
              <p:nvPr/>
            </p:nvSpPr>
            <p:spPr>
              <a:xfrm>
                <a:off x="6064950" y="45069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8"/>
              <p:cNvSpPr/>
              <p:nvPr/>
            </p:nvSpPr>
            <p:spPr>
              <a:xfrm>
                <a:off x="6090450" y="4502825"/>
                <a:ext cx="76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39" extrusionOk="0">
                    <a:moveTo>
                      <a:pt x="276" y="0"/>
                    </a:moveTo>
                    <a:lnTo>
                      <a:pt x="0" y="55"/>
                    </a:lnTo>
                    <a:lnTo>
                      <a:pt x="28" y="138"/>
                    </a:lnTo>
                    <a:lnTo>
                      <a:pt x="303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8"/>
              <p:cNvSpPr/>
              <p:nvPr/>
            </p:nvSpPr>
            <p:spPr>
              <a:xfrm>
                <a:off x="6115925" y="4496625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276" y="0"/>
                    </a:moveTo>
                    <a:lnTo>
                      <a:pt x="1" y="55"/>
                    </a:lnTo>
                    <a:lnTo>
                      <a:pt x="28" y="166"/>
                    </a:lnTo>
                    <a:lnTo>
                      <a:pt x="304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8"/>
              <p:cNvSpPr/>
              <p:nvPr/>
            </p:nvSpPr>
            <p:spPr>
              <a:xfrm>
                <a:off x="6141425" y="448905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8"/>
              <p:cNvSpPr/>
              <p:nvPr/>
            </p:nvSpPr>
            <p:spPr>
              <a:xfrm>
                <a:off x="6165525" y="44794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56" y="193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8"/>
              <p:cNvSpPr/>
              <p:nvPr/>
            </p:nvSpPr>
            <p:spPr>
              <a:xfrm>
                <a:off x="6189625" y="44683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8"/>
              <p:cNvSpPr/>
              <p:nvPr/>
            </p:nvSpPr>
            <p:spPr>
              <a:xfrm>
                <a:off x="6213050" y="4455975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28" y="221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8"/>
              <p:cNvSpPr/>
              <p:nvPr/>
            </p:nvSpPr>
            <p:spPr>
              <a:xfrm>
                <a:off x="6235100" y="4442200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8"/>
              <p:cNvSpPr/>
              <p:nvPr/>
            </p:nvSpPr>
            <p:spPr>
              <a:xfrm>
                <a:off x="6257150" y="4428425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76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8"/>
              <p:cNvSpPr/>
              <p:nvPr/>
            </p:nvSpPr>
            <p:spPr>
              <a:xfrm>
                <a:off x="6278500" y="4412575"/>
                <a:ext cx="69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49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6" y="249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8"/>
              <p:cNvSpPr/>
              <p:nvPr/>
            </p:nvSpPr>
            <p:spPr>
              <a:xfrm>
                <a:off x="6299850" y="43967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49" y="84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8"/>
              <p:cNvSpPr/>
              <p:nvPr/>
            </p:nvSpPr>
            <p:spPr>
              <a:xfrm>
                <a:off x="6315700" y="4380200"/>
                <a:ext cx="11050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332" extrusionOk="0">
                    <a:moveTo>
                      <a:pt x="386" y="1"/>
                    </a:moveTo>
                    <a:lnTo>
                      <a:pt x="221" y="138"/>
                    </a:lnTo>
                    <a:lnTo>
                      <a:pt x="166" y="83"/>
                    </a:lnTo>
                    <a:lnTo>
                      <a:pt x="0" y="276"/>
                    </a:lnTo>
                    <a:lnTo>
                      <a:pt x="55" y="331"/>
                    </a:lnTo>
                    <a:lnTo>
                      <a:pt x="193" y="194"/>
                    </a:lnTo>
                    <a:lnTo>
                      <a:pt x="221" y="249"/>
                    </a:lnTo>
                    <a:lnTo>
                      <a:pt x="441" y="83"/>
                    </a:lnTo>
                    <a:lnTo>
                      <a:pt x="3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8"/>
              <p:cNvSpPr/>
              <p:nvPr/>
            </p:nvSpPr>
            <p:spPr>
              <a:xfrm>
                <a:off x="6340500" y="43636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8"/>
              <p:cNvSpPr/>
              <p:nvPr/>
            </p:nvSpPr>
            <p:spPr>
              <a:xfrm>
                <a:off x="6359775" y="43464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0"/>
                    </a:moveTo>
                    <a:lnTo>
                      <a:pt x="1" y="166"/>
                    </a:lnTo>
                    <a:lnTo>
                      <a:pt x="56" y="248"/>
                    </a:lnTo>
                    <a:lnTo>
                      <a:pt x="249" y="56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8"/>
              <p:cNvSpPr/>
              <p:nvPr/>
            </p:nvSpPr>
            <p:spPr>
              <a:xfrm>
                <a:off x="6379075" y="4329225"/>
                <a:ext cx="69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2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8"/>
              <p:cNvSpPr/>
              <p:nvPr/>
            </p:nvSpPr>
            <p:spPr>
              <a:xfrm>
                <a:off x="6399050" y="43113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93"/>
                    </a:lnTo>
                    <a:lnTo>
                      <a:pt x="56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8"/>
              <p:cNvSpPr/>
              <p:nvPr/>
            </p:nvSpPr>
            <p:spPr>
              <a:xfrm>
                <a:off x="6419025" y="42941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6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8"/>
              <p:cNvSpPr/>
              <p:nvPr/>
            </p:nvSpPr>
            <p:spPr>
              <a:xfrm>
                <a:off x="6438300" y="42768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8"/>
              <p:cNvSpPr/>
              <p:nvPr/>
            </p:nvSpPr>
            <p:spPr>
              <a:xfrm>
                <a:off x="6458300" y="42596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8"/>
              <p:cNvSpPr/>
              <p:nvPr/>
            </p:nvSpPr>
            <p:spPr>
              <a:xfrm>
                <a:off x="6478275" y="42431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8"/>
              <p:cNvSpPr/>
              <p:nvPr/>
            </p:nvSpPr>
            <p:spPr>
              <a:xfrm>
                <a:off x="6498925" y="422727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56" y="193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8"/>
              <p:cNvSpPr/>
              <p:nvPr/>
            </p:nvSpPr>
            <p:spPr>
              <a:xfrm>
                <a:off x="6520275" y="421212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49" y="0"/>
                    </a:moveTo>
                    <a:lnTo>
                      <a:pt x="139" y="83"/>
                    </a:lnTo>
                    <a:lnTo>
                      <a:pt x="1" y="138"/>
                    </a:lnTo>
                    <a:lnTo>
                      <a:pt x="56" y="221"/>
                    </a:lnTo>
                    <a:lnTo>
                      <a:pt x="166" y="138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8"/>
              <p:cNvSpPr/>
              <p:nvPr/>
            </p:nvSpPr>
            <p:spPr>
              <a:xfrm>
                <a:off x="5851400" y="454002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8"/>
              <p:cNvSpPr/>
              <p:nvPr/>
            </p:nvSpPr>
            <p:spPr>
              <a:xfrm>
                <a:off x="5877575" y="45420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139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8"/>
              <p:cNvSpPr/>
              <p:nvPr/>
            </p:nvSpPr>
            <p:spPr>
              <a:xfrm>
                <a:off x="5903750" y="454347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8"/>
              <p:cNvSpPr/>
              <p:nvPr/>
            </p:nvSpPr>
            <p:spPr>
              <a:xfrm>
                <a:off x="5929950" y="454415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76" y="111"/>
                    </a:lnTo>
                    <a:lnTo>
                      <a:pt x="276" y="28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8"/>
              <p:cNvSpPr/>
              <p:nvPr/>
            </p:nvSpPr>
            <p:spPr>
              <a:xfrm>
                <a:off x="5956125" y="454415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76" y="1"/>
                    </a:moveTo>
                    <a:lnTo>
                      <a:pt x="0" y="28"/>
                    </a:lnTo>
                    <a:lnTo>
                      <a:pt x="0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8"/>
              <p:cNvSpPr/>
              <p:nvPr/>
            </p:nvSpPr>
            <p:spPr>
              <a:xfrm>
                <a:off x="5982300" y="4543475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38"/>
                    </a:lnTo>
                    <a:lnTo>
                      <a:pt x="276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8"/>
              <p:cNvSpPr/>
              <p:nvPr/>
            </p:nvSpPr>
            <p:spPr>
              <a:xfrm>
                <a:off x="6008475" y="45420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0" y="139"/>
                    </a:lnTo>
                    <a:lnTo>
                      <a:pt x="276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8"/>
              <p:cNvSpPr/>
              <p:nvPr/>
            </p:nvSpPr>
            <p:spPr>
              <a:xfrm>
                <a:off x="6034650" y="4540025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38"/>
                    </a:lnTo>
                    <a:lnTo>
                      <a:pt x="276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8"/>
              <p:cNvSpPr/>
              <p:nvPr/>
            </p:nvSpPr>
            <p:spPr>
              <a:xfrm>
                <a:off x="6060125" y="453727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76" y="0"/>
                    </a:moveTo>
                    <a:lnTo>
                      <a:pt x="1" y="28"/>
                    </a:lnTo>
                    <a:lnTo>
                      <a:pt x="28" y="138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8"/>
              <p:cNvSpPr/>
              <p:nvPr/>
            </p:nvSpPr>
            <p:spPr>
              <a:xfrm>
                <a:off x="6086300" y="45331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8"/>
              <p:cNvSpPr/>
              <p:nvPr/>
            </p:nvSpPr>
            <p:spPr>
              <a:xfrm>
                <a:off x="6185500" y="4498000"/>
                <a:ext cx="6925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6" extrusionOk="0">
                    <a:moveTo>
                      <a:pt x="221" y="0"/>
                    </a:moveTo>
                    <a:lnTo>
                      <a:pt x="1" y="111"/>
                    </a:lnTo>
                    <a:lnTo>
                      <a:pt x="28" y="193"/>
                    </a:lnTo>
                    <a:lnTo>
                      <a:pt x="1" y="193"/>
                    </a:lnTo>
                    <a:lnTo>
                      <a:pt x="28" y="276"/>
                    </a:lnTo>
                    <a:lnTo>
                      <a:pt x="276" y="166"/>
                    </a:lnTo>
                    <a:lnTo>
                      <a:pt x="221" y="83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8"/>
              <p:cNvSpPr/>
              <p:nvPr/>
            </p:nvSpPr>
            <p:spPr>
              <a:xfrm>
                <a:off x="6208925" y="44883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0" y="111"/>
                    </a:lnTo>
                    <a:lnTo>
                      <a:pt x="28" y="194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8"/>
              <p:cNvSpPr/>
              <p:nvPr/>
            </p:nvSpPr>
            <p:spPr>
              <a:xfrm>
                <a:off x="6231650" y="447527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28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8"/>
              <p:cNvSpPr/>
              <p:nvPr/>
            </p:nvSpPr>
            <p:spPr>
              <a:xfrm>
                <a:off x="6253700" y="44608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1"/>
                    </a:moveTo>
                    <a:lnTo>
                      <a:pt x="0" y="138"/>
                    </a:lnTo>
                    <a:lnTo>
                      <a:pt x="56" y="221"/>
                    </a:lnTo>
                    <a:lnTo>
                      <a:pt x="248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8"/>
              <p:cNvSpPr/>
              <p:nvPr/>
            </p:nvSpPr>
            <p:spPr>
              <a:xfrm>
                <a:off x="6275050" y="4445650"/>
                <a:ext cx="6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49" extrusionOk="0">
                    <a:moveTo>
                      <a:pt x="221" y="0"/>
                    </a:moveTo>
                    <a:lnTo>
                      <a:pt x="1" y="166"/>
                    </a:lnTo>
                    <a:lnTo>
                      <a:pt x="56" y="248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8"/>
              <p:cNvSpPr/>
              <p:nvPr/>
            </p:nvSpPr>
            <p:spPr>
              <a:xfrm>
                <a:off x="6296400" y="44305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38"/>
                    </a:lnTo>
                    <a:lnTo>
                      <a:pt x="28" y="221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8"/>
              <p:cNvSpPr/>
              <p:nvPr/>
            </p:nvSpPr>
            <p:spPr>
              <a:xfrm>
                <a:off x="6313625" y="4413950"/>
                <a:ext cx="96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442" extrusionOk="0">
                    <a:moveTo>
                      <a:pt x="331" y="1"/>
                    </a:moveTo>
                    <a:lnTo>
                      <a:pt x="111" y="166"/>
                    </a:lnTo>
                    <a:lnTo>
                      <a:pt x="166" y="221"/>
                    </a:lnTo>
                    <a:lnTo>
                      <a:pt x="1" y="387"/>
                    </a:lnTo>
                    <a:lnTo>
                      <a:pt x="56" y="442"/>
                    </a:lnTo>
                    <a:lnTo>
                      <a:pt x="221" y="276"/>
                    </a:lnTo>
                    <a:lnTo>
                      <a:pt x="194" y="221"/>
                    </a:lnTo>
                    <a:lnTo>
                      <a:pt x="386" y="83"/>
                    </a:lnTo>
                    <a:lnTo>
                      <a:pt x="3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8"/>
              <p:cNvSpPr/>
              <p:nvPr/>
            </p:nvSpPr>
            <p:spPr>
              <a:xfrm>
                <a:off x="6337050" y="43974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8"/>
              <p:cNvSpPr/>
              <p:nvPr/>
            </p:nvSpPr>
            <p:spPr>
              <a:xfrm>
                <a:off x="6357025" y="43802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8"/>
              <p:cNvSpPr/>
              <p:nvPr/>
            </p:nvSpPr>
            <p:spPr>
              <a:xfrm>
                <a:off x="6377000" y="43629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49" y="83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8"/>
              <p:cNvSpPr/>
              <p:nvPr/>
            </p:nvSpPr>
            <p:spPr>
              <a:xfrm>
                <a:off x="6396300" y="43457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221" y="1"/>
                    </a:moveTo>
                    <a:lnTo>
                      <a:pt x="0" y="194"/>
                    </a:lnTo>
                    <a:lnTo>
                      <a:pt x="55" y="249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8"/>
              <p:cNvSpPr/>
              <p:nvPr/>
            </p:nvSpPr>
            <p:spPr>
              <a:xfrm>
                <a:off x="6416275" y="43285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5" y="248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8"/>
              <p:cNvSpPr/>
              <p:nvPr/>
            </p:nvSpPr>
            <p:spPr>
              <a:xfrm>
                <a:off x="6436250" y="43113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8"/>
              <p:cNvSpPr/>
              <p:nvPr/>
            </p:nvSpPr>
            <p:spPr>
              <a:xfrm>
                <a:off x="6456225" y="42947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8"/>
              <p:cNvSpPr/>
              <p:nvPr/>
            </p:nvSpPr>
            <p:spPr>
              <a:xfrm>
                <a:off x="6476200" y="42782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6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8"/>
              <p:cNvSpPr/>
              <p:nvPr/>
            </p:nvSpPr>
            <p:spPr>
              <a:xfrm>
                <a:off x="6496875" y="42624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39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8"/>
              <p:cNvSpPr/>
              <p:nvPr/>
            </p:nvSpPr>
            <p:spPr>
              <a:xfrm>
                <a:off x="6518900" y="424795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0"/>
                    </a:moveTo>
                    <a:lnTo>
                      <a:pt x="111" y="55"/>
                    </a:lnTo>
                    <a:lnTo>
                      <a:pt x="1" y="138"/>
                    </a:lnTo>
                    <a:lnTo>
                      <a:pt x="28" y="193"/>
                    </a:lnTo>
                    <a:lnTo>
                      <a:pt x="139" y="138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8"/>
              <p:cNvSpPr/>
              <p:nvPr/>
            </p:nvSpPr>
            <p:spPr>
              <a:xfrm>
                <a:off x="5847275" y="45675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8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8"/>
              <p:cNvSpPr/>
              <p:nvPr/>
            </p:nvSpPr>
            <p:spPr>
              <a:xfrm>
                <a:off x="5873450" y="457032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49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8"/>
              <p:cNvSpPr/>
              <p:nvPr/>
            </p:nvSpPr>
            <p:spPr>
              <a:xfrm>
                <a:off x="5899625" y="457240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8"/>
              <p:cNvSpPr/>
              <p:nvPr/>
            </p:nvSpPr>
            <p:spPr>
              <a:xfrm>
                <a:off x="5925800" y="4573075"/>
                <a:ext cx="62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2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8"/>
              <p:cNvSpPr/>
              <p:nvPr/>
            </p:nvSpPr>
            <p:spPr>
              <a:xfrm>
                <a:off x="5951975" y="45737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8"/>
              <p:cNvSpPr/>
              <p:nvPr/>
            </p:nvSpPr>
            <p:spPr>
              <a:xfrm>
                <a:off x="5977475" y="4573075"/>
                <a:ext cx="6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2" extrusionOk="0">
                    <a:moveTo>
                      <a:pt x="276" y="1"/>
                    </a:moveTo>
                    <a:lnTo>
                      <a:pt x="0" y="28"/>
                    </a:lnTo>
                    <a:lnTo>
                      <a:pt x="28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8"/>
              <p:cNvSpPr/>
              <p:nvPr/>
            </p:nvSpPr>
            <p:spPr>
              <a:xfrm>
                <a:off x="6003650" y="45724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0"/>
                    </a:move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8"/>
              <p:cNvSpPr/>
              <p:nvPr/>
            </p:nvSpPr>
            <p:spPr>
              <a:xfrm>
                <a:off x="6180675" y="4532450"/>
                <a:ext cx="7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94" extrusionOk="0">
                    <a:moveTo>
                      <a:pt x="249" y="0"/>
                    </a:moveTo>
                    <a:lnTo>
                      <a:pt x="111" y="55"/>
                    </a:lnTo>
                    <a:lnTo>
                      <a:pt x="28" y="110"/>
                    </a:lnTo>
                    <a:lnTo>
                      <a:pt x="1" y="110"/>
                    </a:lnTo>
                    <a:lnTo>
                      <a:pt x="56" y="193"/>
                    </a:lnTo>
                    <a:lnTo>
                      <a:pt x="304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8"/>
              <p:cNvSpPr/>
              <p:nvPr/>
            </p:nvSpPr>
            <p:spPr>
              <a:xfrm>
                <a:off x="6203425" y="4520050"/>
                <a:ext cx="82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21" extrusionOk="0">
                    <a:moveTo>
                      <a:pt x="193" y="0"/>
                    </a:moveTo>
                    <a:lnTo>
                      <a:pt x="0" y="138"/>
                    </a:lnTo>
                    <a:lnTo>
                      <a:pt x="28" y="193"/>
                    </a:lnTo>
                    <a:lnTo>
                      <a:pt x="55" y="165"/>
                    </a:lnTo>
                    <a:lnTo>
                      <a:pt x="83" y="221"/>
                    </a:lnTo>
                    <a:lnTo>
                      <a:pt x="331" y="110"/>
                    </a:lnTo>
                    <a:lnTo>
                      <a:pt x="276" y="28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8"/>
              <p:cNvSpPr/>
              <p:nvPr/>
            </p:nvSpPr>
            <p:spPr>
              <a:xfrm>
                <a:off x="6227525" y="450765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8"/>
              <p:cNvSpPr/>
              <p:nvPr/>
            </p:nvSpPr>
            <p:spPr>
              <a:xfrm>
                <a:off x="6249575" y="4493875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8"/>
              <p:cNvSpPr/>
              <p:nvPr/>
            </p:nvSpPr>
            <p:spPr>
              <a:xfrm>
                <a:off x="6271600" y="44794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8"/>
              <p:cNvSpPr/>
              <p:nvPr/>
            </p:nvSpPr>
            <p:spPr>
              <a:xfrm>
                <a:off x="6292975" y="44635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8"/>
              <p:cNvSpPr/>
              <p:nvPr/>
            </p:nvSpPr>
            <p:spPr>
              <a:xfrm>
                <a:off x="6313625" y="44477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8"/>
              <p:cNvSpPr/>
              <p:nvPr/>
            </p:nvSpPr>
            <p:spPr>
              <a:xfrm>
                <a:off x="6333600" y="44311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8"/>
              <p:cNvSpPr/>
              <p:nvPr/>
            </p:nvSpPr>
            <p:spPr>
              <a:xfrm>
                <a:off x="6353575" y="4413950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8"/>
              <p:cNvSpPr/>
              <p:nvPr/>
            </p:nvSpPr>
            <p:spPr>
              <a:xfrm>
                <a:off x="6373550" y="4397425"/>
                <a:ext cx="6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49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8"/>
              <p:cNvSpPr/>
              <p:nvPr/>
            </p:nvSpPr>
            <p:spPr>
              <a:xfrm>
                <a:off x="6393525" y="43802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49" y="83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8"/>
              <p:cNvSpPr/>
              <p:nvPr/>
            </p:nvSpPr>
            <p:spPr>
              <a:xfrm>
                <a:off x="6413525" y="43629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94"/>
                    </a:lnTo>
                    <a:lnTo>
                      <a:pt x="28" y="249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8"/>
              <p:cNvSpPr/>
              <p:nvPr/>
            </p:nvSpPr>
            <p:spPr>
              <a:xfrm>
                <a:off x="6433500" y="43457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8"/>
              <p:cNvSpPr/>
              <p:nvPr/>
            </p:nvSpPr>
            <p:spPr>
              <a:xfrm>
                <a:off x="6453475" y="43292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8"/>
              <p:cNvSpPr/>
              <p:nvPr/>
            </p:nvSpPr>
            <p:spPr>
              <a:xfrm>
                <a:off x="6474125" y="43133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8"/>
              <p:cNvSpPr/>
              <p:nvPr/>
            </p:nvSpPr>
            <p:spPr>
              <a:xfrm>
                <a:off x="6494800" y="42975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6" y="221"/>
                    </a:lnTo>
                    <a:lnTo>
                      <a:pt x="248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8"/>
              <p:cNvSpPr/>
              <p:nvPr/>
            </p:nvSpPr>
            <p:spPr>
              <a:xfrm>
                <a:off x="6516850" y="428307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10" y="83"/>
                    </a:lnTo>
                    <a:lnTo>
                      <a:pt x="0" y="138"/>
                    </a:lnTo>
                    <a:lnTo>
                      <a:pt x="28" y="193"/>
                    </a:lnTo>
                    <a:lnTo>
                      <a:pt x="138" y="138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8"/>
              <p:cNvSpPr/>
              <p:nvPr/>
            </p:nvSpPr>
            <p:spPr>
              <a:xfrm>
                <a:off x="5842450" y="459582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8"/>
              <p:cNvSpPr/>
              <p:nvPr/>
            </p:nvSpPr>
            <p:spPr>
              <a:xfrm>
                <a:off x="5868625" y="45985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8"/>
              <p:cNvSpPr/>
              <p:nvPr/>
            </p:nvSpPr>
            <p:spPr>
              <a:xfrm>
                <a:off x="5894800" y="460065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8"/>
              <p:cNvSpPr/>
              <p:nvPr/>
            </p:nvSpPr>
            <p:spPr>
              <a:xfrm>
                <a:off x="5920975" y="46020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49" y="110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8"/>
              <p:cNvSpPr/>
              <p:nvPr/>
            </p:nvSpPr>
            <p:spPr>
              <a:xfrm>
                <a:off x="5947150" y="46027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8"/>
              <p:cNvSpPr/>
              <p:nvPr/>
            </p:nvSpPr>
            <p:spPr>
              <a:xfrm>
                <a:off x="5973325" y="460270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8"/>
              <p:cNvSpPr/>
              <p:nvPr/>
            </p:nvSpPr>
            <p:spPr>
              <a:xfrm>
                <a:off x="6153125" y="4574450"/>
                <a:ext cx="6925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221" y="1"/>
                    </a:moveTo>
                    <a:lnTo>
                      <a:pt x="1" y="84"/>
                    </a:lnTo>
                    <a:lnTo>
                      <a:pt x="28" y="166"/>
                    </a:lnTo>
                    <a:lnTo>
                      <a:pt x="1" y="194"/>
                    </a:lnTo>
                    <a:lnTo>
                      <a:pt x="28" y="276"/>
                    </a:lnTo>
                    <a:lnTo>
                      <a:pt x="249" y="194"/>
                    </a:lnTo>
                    <a:lnTo>
                      <a:pt x="221" y="111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8"/>
              <p:cNvSpPr/>
              <p:nvPr/>
            </p:nvSpPr>
            <p:spPr>
              <a:xfrm>
                <a:off x="6176550" y="4564125"/>
                <a:ext cx="7600" cy="76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248" y="1"/>
                    </a:moveTo>
                    <a:lnTo>
                      <a:pt x="28" y="111"/>
                    </a:lnTo>
                    <a:lnTo>
                      <a:pt x="56" y="194"/>
                    </a:lnTo>
                    <a:lnTo>
                      <a:pt x="0" y="221"/>
                    </a:lnTo>
                    <a:lnTo>
                      <a:pt x="28" y="304"/>
                    </a:lnTo>
                    <a:lnTo>
                      <a:pt x="276" y="194"/>
                    </a:lnTo>
                    <a:lnTo>
                      <a:pt x="248" y="111"/>
                    </a:lnTo>
                    <a:lnTo>
                      <a:pt x="303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8"/>
              <p:cNvSpPr/>
              <p:nvPr/>
            </p:nvSpPr>
            <p:spPr>
              <a:xfrm>
                <a:off x="6199275" y="4553100"/>
                <a:ext cx="83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49" extrusionOk="0">
                    <a:moveTo>
                      <a:pt x="276" y="1"/>
                    </a:moveTo>
                    <a:lnTo>
                      <a:pt x="56" y="111"/>
                    </a:lnTo>
                    <a:lnTo>
                      <a:pt x="56" y="139"/>
                    </a:lnTo>
                    <a:lnTo>
                      <a:pt x="1" y="194"/>
                    </a:lnTo>
                    <a:lnTo>
                      <a:pt x="28" y="249"/>
                    </a:lnTo>
                    <a:lnTo>
                      <a:pt x="249" y="139"/>
                    </a:lnTo>
                    <a:lnTo>
                      <a:pt x="249" y="111"/>
                    </a:lnTo>
                    <a:lnTo>
                      <a:pt x="331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8"/>
              <p:cNvSpPr/>
              <p:nvPr/>
            </p:nvSpPr>
            <p:spPr>
              <a:xfrm>
                <a:off x="6246125" y="452692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0" y="138"/>
                    </a:lnTo>
                    <a:lnTo>
                      <a:pt x="55" y="194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8"/>
              <p:cNvSpPr/>
              <p:nvPr/>
            </p:nvSpPr>
            <p:spPr>
              <a:xfrm>
                <a:off x="6267475" y="451247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8"/>
              <p:cNvSpPr/>
              <p:nvPr/>
            </p:nvSpPr>
            <p:spPr>
              <a:xfrm>
                <a:off x="6288825" y="4496625"/>
                <a:ext cx="6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49" extrusionOk="0">
                    <a:moveTo>
                      <a:pt x="221" y="0"/>
                    </a:moveTo>
                    <a:lnTo>
                      <a:pt x="1" y="166"/>
                    </a:lnTo>
                    <a:lnTo>
                      <a:pt x="56" y="248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8"/>
              <p:cNvSpPr/>
              <p:nvPr/>
            </p:nvSpPr>
            <p:spPr>
              <a:xfrm>
                <a:off x="6310175" y="44814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8"/>
              <p:cNvSpPr/>
              <p:nvPr/>
            </p:nvSpPr>
            <p:spPr>
              <a:xfrm>
                <a:off x="6330850" y="44649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49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8"/>
              <p:cNvSpPr/>
              <p:nvPr/>
            </p:nvSpPr>
            <p:spPr>
              <a:xfrm>
                <a:off x="6350825" y="44484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49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8"/>
              <p:cNvSpPr/>
              <p:nvPr/>
            </p:nvSpPr>
            <p:spPr>
              <a:xfrm>
                <a:off x="6370800" y="44318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8"/>
              <p:cNvSpPr/>
              <p:nvPr/>
            </p:nvSpPr>
            <p:spPr>
              <a:xfrm>
                <a:off x="6390775" y="44146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8"/>
              <p:cNvSpPr/>
              <p:nvPr/>
            </p:nvSpPr>
            <p:spPr>
              <a:xfrm>
                <a:off x="6411450" y="43974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8"/>
              <p:cNvSpPr/>
              <p:nvPr/>
            </p:nvSpPr>
            <p:spPr>
              <a:xfrm>
                <a:off x="6430725" y="43809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8"/>
              <p:cNvSpPr/>
              <p:nvPr/>
            </p:nvSpPr>
            <p:spPr>
              <a:xfrm>
                <a:off x="6451400" y="43643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49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8"/>
              <p:cNvSpPr/>
              <p:nvPr/>
            </p:nvSpPr>
            <p:spPr>
              <a:xfrm>
                <a:off x="6472075" y="43478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8"/>
              <p:cNvSpPr/>
              <p:nvPr/>
            </p:nvSpPr>
            <p:spPr>
              <a:xfrm>
                <a:off x="6492725" y="43326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8"/>
              <p:cNvSpPr/>
              <p:nvPr/>
            </p:nvSpPr>
            <p:spPr>
              <a:xfrm>
                <a:off x="6514775" y="431820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11" y="83"/>
                    </a:lnTo>
                    <a:lnTo>
                      <a:pt x="1" y="139"/>
                    </a:lnTo>
                    <a:lnTo>
                      <a:pt x="28" y="194"/>
                    </a:lnTo>
                    <a:lnTo>
                      <a:pt x="138" y="139"/>
                    </a:lnTo>
                    <a:lnTo>
                      <a:pt x="248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8"/>
              <p:cNvSpPr/>
              <p:nvPr/>
            </p:nvSpPr>
            <p:spPr>
              <a:xfrm>
                <a:off x="5839000" y="462405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9"/>
                    </a:lnTo>
                    <a:lnTo>
                      <a:pt x="249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8"/>
              <p:cNvSpPr/>
              <p:nvPr/>
            </p:nvSpPr>
            <p:spPr>
              <a:xfrm>
                <a:off x="5864500" y="4626825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38"/>
                    </a:lnTo>
                    <a:lnTo>
                      <a:pt x="276" y="2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8"/>
              <p:cNvSpPr/>
              <p:nvPr/>
            </p:nvSpPr>
            <p:spPr>
              <a:xfrm>
                <a:off x="5890675" y="46295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48" y="111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8"/>
              <p:cNvSpPr/>
              <p:nvPr/>
            </p:nvSpPr>
            <p:spPr>
              <a:xfrm>
                <a:off x="5916150" y="46309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8"/>
              <p:cNvSpPr/>
              <p:nvPr/>
            </p:nvSpPr>
            <p:spPr>
              <a:xfrm>
                <a:off x="5942325" y="46323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9" y="1"/>
                    </a:moveTo>
                    <a:lnTo>
                      <a:pt x="1" y="83"/>
                    </a:lnTo>
                    <a:lnTo>
                      <a:pt x="277" y="111"/>
                    </a:lnTo>
                    <a:lnTo>
                      <a:pt x="27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8"/>
              <p:cNvSpPr/>
              <p:nvPr/>
            </p:nvSpPr>
            <p:spPr>
              <a:xfrm>
                <a:off x="6047050" y="462887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8"/>
              <p:cNvSpPr/>
              <p:nvPr/>
            </p:nvSpPr>
            <p:spPr>
              <a:xfrm>
                <a:off x="6073225" y="462542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8" y="1"/>
                    </a:moveTo>
                    <a:lnTo>
                      <a:pt x="0" y="29"/>
                    </a:lnTo>
                    <a:lnTo>
                      <a:pt x="0" y="139"/>
                    </a:lnTo>
                    <a:lnTo>
                      <a:pt x="248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8"/>
              <p:cNvSpPr/>
              <p:nvPr/>
            </p:nvSpPr>
            <p:spPr>
              <a:xfrm>
                <a:off x="6098700" y="46206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1" y="165"/>
                    </a:lnTo>
                    <a:lnTo>
                      <a:pt x="276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8"/>
              <p:cNvSpPr/>
              <p:nvPr/>
            </p:nvSpPr>
            <p:spPr>
              <a:xfrm>
                <a:off x="6123500" y="46144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65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8"/>
              <p:cNvSpPr/>
              <p:nvPr/>
            </p:nvSpPr>
            <p:spPr>
              <a:xfrm>
                <a:off x="6148300" y="46061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56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8"/>
              <p:cNvSpPr/>
              <p:nvPr/>
            </p:nvSpPr>
            <p:spPr>
              <a:xfrm>
                <a:off x="6173100" y="45965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94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8"/>
              <p:cNvSpPr/>
              <p:nvPr/>
            </p:nvSpPr>
            <p:spPr>
              <a:xfrm>
                <a:off x="6196525" y="45854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1"/>
                    </a:moveTo>
                    <a:lnTo>
                      <a:pt x="0" y="111"/>
                    </a:lnTo>
                    <a:lnTo>
                      <a:pt x="56" y="194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8"/>
              <p:cNvSpPr/>
              <p:nvPr/>
            </p:nvSpPr>
            <p:spPr>
              <a:xfrm>
                <a:off x="6216500" y="4573075"/>
                <a:ext cx="9675" cy="76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04" extrusionOk="0">
                    <a:moveTo>
                      <a:pt x="359" y="1"/>
                    </a:moveTo>
                    <a:lnTo>
                      <a:pt x="138" y="111"/>
                    </a:lnTo>
                    <a:lnTo>
                      <a:pt x="138" y="139"/>
                    </a:lnTo>
                    <a:lnTo>
                      <a:pt x="1" y="249"/>
                    </a:lnTo>
                    <a:lnTo>
                      <a:pt x="28" y="304"/>
                    </a:lnTo>
                    <a:lnTo>
                      <a:pt x="249" y="166"/>
                    </a:lnTo>
                    <a:lnTo>
                      <a:pt x="221" y="166"/>
                    </a:lnTo>
                    <a:lnTo>
                      <a:pt x="386" y="84"/>
                    </a:lnTo>
                    <a:lnTo>
                      <a:pt x="3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8"/>
              <p:cNvSpPr/>
              <p:nvPr/>
            </p:nvSpPr>
            <p:spPr>
              <a:xfrm>
                <a:off x="6242000" y="4559300"/>
                <a:ext cx="69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2" extrusionOk="0">
                    <a:moveTo>
                      <a:pt x="220" y="1"/>
                    </a:moveTo>
                    <a:lnTo>
                      <a:pt x="0" y="139"/>
                    </a:lnTo>
                    <a:lnTo>
                      <a:pt x="55" y="221"/>
                    </a:lnTo>
                    <a:lnTo>
                      <a:pt x="276" y="83"/>
                    </a:lnTo>
                    <a:lnTo>
                      <a:pt x="2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8"/>
              <p:cNvSpPr/>
              <p:nvPr/>
            </p:nvSpPr>
            <p:spPr>
              <a:xfrm>
                <a:off x="6264025" y="4545525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8"/>
              <p:cNvSpPr/>
              <p:nvPr/>
            </p:nvSpPr>
            <p:spPr>
              <a:xfrm>
                <a:off x="6285375" y="453037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7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8"/>
              <p:cNvSpPr/>
              <p:nvPr/>
            </p:nvSpPr>
            <p:spPr>
              <a:xfrm>
                <a:off x="6306750" y="45145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8"/>
              <p:cNvSpPr/>
              <p:nvPr/>
            </p:nvSpPr>
            <p:spPr>
              <a:xfrm>
                <a:off x="6327400" y="4498675"/>
                <a:ext cx="6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49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8"/>
              <p:cNvSpPr/>
              <p:nvPr/>
            </p:nvSpPr>
            <p:spPr>
              <a:xfrm>
                <a:off x="6348075" y="44821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6" y="249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8"/>
              <p:cNvSpPr/>
              <p:nvPr/>
            </p:nvSpPr>
            <p:spPr>
              <a:xfrm>
                <a:off x="6368050" y="4465625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66"/>
                    </a:lnTo>
                    <a:lnTo>
                      <a:pt x="56" y="221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8"/>
              <p:cNvSpPr/>
              <p:nvPr/>
            </p:nvSpPr>
            <p:spPr>
              <a:xfrm>
                <a:off x="6388025" y="44484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49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8"/>
              <p:cNvSpPr/>
              <p:nvPr/>
            </p:nvSpPr>
            <p:spPr>
              <a:xfrm>
                <a:off x="6408000" y="44325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8"/>
              <p:cNvSpPr/>
              <p:nvPr/>
            </p:nvSpPr>
            <p:spPr>
              <a:xfrm>
                <a:off x="6428675" y="44153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8"/>
              <p:cNvSpPr/>
              <p:nvPr/>
            </p:nvSpPr>
            <p:spPr>
              <a:xfrm>
                <a:off x="6448650" y="43995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8"/>
              <p:cNvSpPr/>
              <p:nvPr/>
            </p:nvSpPr>
            <p:spPr>
              <a:xfrm>
                <a:off x="6469300" y="4382950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8"/>
              <p:cNvSpPr/>
              <p:nvPr/>
            </p:nvSpPr>
            <p:spPr>
              <a:xfrm>
                <a:off x="6490675" y="43678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38"/>
                    </a:lnTo>
                    <a:lnTo>
                      <a:pt x="28" y="221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8"/>
              <p:cNvSpPr/>
              <p:nvPr/>
            </p:nvSpPr>
            <p:spPr>
              <a:xfrm>
                <a:off x="5839000" y="4652300"/>
                <a:ext cx="21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84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56" y="138"/>
                    </a:lnTo>
                    <a:lnTo>
                      <a:pt x="84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8"/>
              <p:cNvSpPr/>
              <p:nvPr/>
            </p:nvSpPr>
            <p:spPr>
              <a:xfrm>
                <a:off x="5859675" y="46550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39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8"/>
              <p:cNvSpPr/>
              <p:nvPr/>
            </p:nvSpPr>
            <p:spPr>
              <a:xfrm>
                <a:off x="5885850" y="465782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8"/>
              <p:cNvSpPr/>
              <p:nvPr/>
            </p:nvSpPr>
            <p:spPr>
              <a:xfrm>
                <a:off x="5912025" y="46598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8"/>
              <p:cNvSpPr/>
              <p:nvPr/>
            </p:nvSpPr>
            <p:spPr>
              <a:xfrm>
                <a:off x="5938200" y="466057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8" y="0"/>
                    </a:moveTo>
                    <a:lnTo>
                      <a:pt x="28" y="28"/>
                    </a:lnTo>
                    <a:lnTo>
                      <a:pt x="1" y="28"/>
                    </a:lnTo>
                    <a:lnTo>
                      <a:pt x="1" y="138"/>
                    </a:lnTo>
                    <a:lnTo>
                      <a:pt x="249" y="138"/>
                    </a:lnTo>
                    <a:lnTo>
                      <a:pt x="249" y="110"/>
                    </a:lnTo>
                    <a:lnTo>
                      <a:pt x="276" y="110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8"/>
              <p:cNvSpPr/>
              <p:nvPr/>
            </p:nvSpPr>
            <p:spPr>
              <a:xfrm>
                <a:off x="5990550" y="4661950"/>
                <a:ext cx="6225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3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8"/>
              <p:cNvSpPr/>
              <p:nvPr/>
            </p:nvSpPr>
            <p:spPr>
              <a:xfrm>
                <a:off x="6016725" y="46605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249" y="0"/>
                    </a:moveTo>
                    <a:lnTo>
                      <a:pt x="1" y="28"/>
                    </a:lnTo>
                    <a:lnTo>
                      <a:pt x="1" y="110"/>
                    </a:lnTo>
                    <a:lnTo>
                      <a:pt x="249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8"/>
              <p:cNvSpPr/>
              <p:nvPr/>
            </p:nvSpPr>
            <p:spPr>
              <a:xfrm>
                <a:off x="6042225" y="46592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0"/>
                    </a:moveTo>
                    <a:lnTo>
                      <a:pt x="28" y="110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8"/>
              <p:cNvSpPr/>
              <p:nvPr/>
            </p:nvSpPr>
            <p:spPr>
              <a:xfrm>
                <a:off x="6068400" y="4656425"/>
                <a:ext cx="6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2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0" y="111"/>
                    </a:lnTo>
                    <a:lnTo>
                      <a:pt x="276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8"/>
              <p:cNvSpPr/>
              <p:nvPr/>
            </p:nvSpPr>
            <p:spPr>
              <a:xfrm>
                <a:off x="6093875" y="46516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76" y="0"/>
                    </a:moveTo>
                    <a:lnTo>
                      <a:pt x="1" y="55"/>
                    </a:lnTo>
                    <a:lnTo>
                      <a:pt x="28" y="165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8"/>
              <p:cNvSpPr/>
              <p:nvPr/>
            </p:nvSpPr>
            <p:spPr>
              <a:xfrm>
                <a:off x="6119375" y="46454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5"/>
                    </a:lnTo>
                    <a:lnTo>
                      <a:pt x="276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8"/>
              <p:cNvSpPr/>
              <p:nvPr/>
            </p:nvSpPr>
            <p:spPr>
              <a:xfrm>
                <a:off x="6144175" y="463782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48" y="1"/>
                    </a:moveTo>
                    <a:lnTo>
                      <a:pt x="0" y="84"/>
                    </a:lnTo>
                    <a:lnTo>
                      <a:pt x="28" y="166"/>
                    </a:lnTo>
                    <a:lnTo>
                      <a:pt x="276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8"/>
              <p:cNvSpPr/>
              <p:nvPr/>
            </p:nvSpPr>
            <p:spPr>
              <a:xfrm>
                <a:off x="6168975" y="462820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0"/>
                    </a:moveTo>
                    <a:lnTo>
                      <a:pt x="0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8"/>
              <p:cNvSpPr/>
              <p:nvPr/>
            </p:nvSpPr>
            <p:spPr>
              <a:xfrm>
                <a:off x="6192400" y="46178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1"/>
                    </a:moveTo>
                    <a:lnTo>
                      <a:pt x="0" y="111"/>
                    </a:lnTo>
                    <a:lnTo>
                      <a:pt x="55" y="194"/>
                    </a:lnTo>
                    <a:lnTo>
                      <a:pt x="276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8"/>
              <p:cNvSpPr/>
              <p:nvPr/>
            </p:nvSpPr>
            <p:spPr>
              <a:xfrm>
                <a:off x="6215800" y="4605450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39"/>
                    </a:lnTo>
                    <a:lnTo>
                      <a:pt x="29" y="221"/>
                    </a:lnTo>
                    <a:lnTo>
                      <a:pt x="277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8"/>
              <p:cNvSpPr/>
              <p:nvPr/>
            </p:nvSpPr>
            <p:spPr>
              <a:xfrm>
                <a:off x="6238550" y="4592375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28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8"/>
              <p:cNvSpPr/>
              <p:nvPr/>
            </p:nvSpPr>
            <p:spPr>
              <a:xfrm>
                <a:off x="6260600" y="457860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0" y="0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76" y="55"/>
                    </a:ln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8"/>
              <p:cNvSpPr/>
              <p:nvPr/>
            </p:nvSpPr>
            <p:spPr>
              <a:xfrm>
                <a:off x="6281950" y="456345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65"/>
                    </a:lnTo>
                    <a:lnTo>
                      <a:pt x="55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8"/>
              <p:cNvSpPr/>
              <p:nvPr/>
            </p:nvSpPr>
            <p:spPr>
              <a:xfrm>
                <a:off x="6303300" y="4548275"/>
                <a:ext cx="69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2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8"/>
              <p:cNvSpPr/>
              <p:nvPr/>
            </p:nvSpPr>
            <p:spPr>
              <a:xfrm>
                <a:off x="6323950" y="4532450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65"/>
                    </a:lnTo>
                    <a:lnTo>
                      <a:pt x="56" y="221"/>
                    </a:lnTo>
                    <a:lnTo>
                      <a:pt x="277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8"/>
              <p:cNvSpPr/>
              <p:nvPr/>
            </p:nvSpPr>
            <p:spPr>
              <a:xfrm>
                <a:off x="6344625" y="45166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8"/>
              <p:cNvSpPr/>
              <p:nvPr/>
            </p:nvSpPr>
            <p:spPr>
              <a:xfrm>
                <a:off x="6365300" y="44993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8"/>
              <p:cNvSpPr/>
              <p:nvPr/>
            </p:nvSpPr>
            <p:spPr>
              <a:xfrm>
                <a:off x="6385275" y="44828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8"/>
              <p:cNvSpPr/>
              <p:nvPr/>
            </p:nvSpPr>
            <p:spPr>
              <a:xfrm>
                <a:off x="6405925" y="44670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8"/>
              <p:cNvSpPr/>
              <p:nvPr/>
            </p:nvSpPr>
            <p:spPr>
              <a:xfrm>
                <a:off x="6425925" y="4450475"/>
                <a:ext cx="62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21" extrusionOk="0">
                    <a:moveTo>
                      <a:pt x="220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8"/>
              <p:cNvSpPr/>
              <p:nvPr/>
            </p:nvSpPr>
            <p:spPr>
              <a:xfrm>
                <a:off x="6446575" y="44339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8"/>
              <p:cNvSpPr/>
              <p:nvPr/>
            </p:nvSpPr>
            <p:spPr>
              <a:xfrm>
                <a:off x="6467250" y="44181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0" y="165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8"/>
              <p:cNvSpPr/>
              <p:nvPr/>
            </p:nvSpPr>
            <p:spPr>
              <a:xfrm>
                <a:off x="6488600" y="44029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39"/>
                    </a:lnTo>
                    <a:lnTo>
                      <a:pt x="28" y="221"/>
                    </a:lnTo>
                    <a:lnTo>
                      <a:pt x="221" y="84"/>
                    </a:lnTo>
                    <a:cubicBezTo>
                      <a:pt x="248" y="56"/>
                      <a:pt x="248" y="56"/>
                      <a:pt x="248" y="56"/>
                    </a:cubicBez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8"/>
              <p:cNvSpPr/>
              <p:nvPr/>
            </p:nvSpPr>
            <p:spPr>
              <a:xfrm>
                <a:off x="5855550" y="46833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8"/>
              <p:cNvSpPr/>
              <p:nvPr/>
            </p:nvSpPr>
            <p:spPr>
              <a:xfrm>
                <a:off x="5881725" y="468675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48" y="138"/>
                    </a:lnTo>
                    <a:lnTo>
                      <a:pt x="248" y="2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8"/>
              <p:cNvSpPr/>
              <p:nvPr/>
            </p:nvSpPr>
            <p:spPr>
              <a:xfrm>
                <a:off x="5907200" y="4688125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28" y="0"/>
                    </a:moveTo>
                    <a:lnTo>
                      <a:pt x="28" y="28"/>
                    </a:lnTo>
                    <a:lnTo>
                      <a:pt x="28" y="83"/>
                    </a:lnTo>
                    <a:lnTo>
                      <a:pt x="1" y="111"/>
                    </a:lnTo>
                    <a:lnTo>
                      <a:pt x="28" y="111"/>
                    </a:lnTo>
                    <a:lnTo>
                      <a:pt x="1" y="138"/>
                    </a:lnTo>
                    <a:lnTo>
                      <a:pt x="276" y="166"/>
                    </a:lnTo>
                    <a:lnTo>
                      <a:pt x="276" y="138"/>
                    </a:lnTo>
                    <a:lnTo>
                      <a:pt x="304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8"/>
              <p:cNvSpPr/>
              <p:nvPr/>
            </p:nvSpPr>
            <p:spPr>
              <a:xfrm>
                <a:off x="5959550" y="4691575"/>
                <a:ext cx="6925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3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8"/>
              <p:cNvSpPr/>
              <p:nvPr/>
            </p:nvSpPr>
            <p:spPr>
              <a:xfrm>
                <a:off x="5985725" y="46915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8"/>
              <p:cNvSpPr/>
              <p:nvPr/>
            </p:nvSpPr>
            <p:spPr>
              <a:xfrm>
                <a:off x="6011900" y="46908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8"/>
              <p:cNvSpPr/>
              <p:nvPr/>
            </p:nvSpPr>
            <p:spPr>
              <a:xfrm>
                <a:off x="6038100" y="46895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8"/>
              <p:cNvSpPr/>
              <p:nvPr/>
            </p:nvSpPr>
            <p:spPr>
              <a:xfrm>
                <a:off x="6064275" y="468675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38"/>
                    </a:lnTo>
                    <a:lnTo>
                      <a:pt x="248" y="111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8"/>
              <p:cNvSpPr/>
              <p:nvPr/>
            </p:nvSpPr>
            <p:spPr>
              <a:xfrm>
                <a:off x="6089750" y="4682600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8"/>
              <p:cNvSpPr/>
              <p:nvPr/>
            </p:nvSpPr>
            <p:spPr>
              <a:xfrm>
                <a:off x="6115250" y="46771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1"/>
                    </a:moveTo>
                    <a:lnTo>
                      <a:pt x="0" y="56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8"/>
              <p:cNvSpPr/>
              <p:nvPr/>
            </p:nvSpPr>
            <p:spPr>
              <a:xfrm>
                <a:off x="6140050" y="46695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8"/>
              <p:cNvSpPr/>
              <p:nvPr/>
            </p:nvSpPr>
            <p:spPr>
              <a:xfrm>
                <a:off x="6164825" y="46605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0"/>
                    </a:moveTo>
                    <a:lnTo>
                      <a:pt x="1" y="83"/>
                    </a:lnTo>
                    <a:lnTo>
                      <a:pt x="29" y="193"/>
                    </a:lnTo>
                    <a:lnTo>
                      <a:pt x="277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8"/>
              <p:cNvSpPr/>
              <p:nvPr/>
            </p:nvSpPr>
            <p:spPr>
              <a:xfrm>
                <a:off x="6188250" y="46502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56" y="194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8"/>
              <p:cNvSpPr/>
              <p:nvPr/>
            </p:nvSpPr>
            <p:spPr>
              <a:xfrm>
                <a:off x="6211675" y="4637825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49" y="1"/>
                    </a:moveTo>
                    <a:lnTo>
                      <a:pt x="1" y="139"/>
                    </a:lnTo>
                    <a:lnTo>
                      <a:pt x="56" y="221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8"/>
              <p:cNvSpPr/>
              <p:nvPr/>
            </p:nvSpPr>
            <p:spPr>
              <a:xfrm>
                <a:off x="6234400" y="46254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39"/>
                    </a:lnTo>
                    <a:lnTo>
                      <a:pt x="56" y="194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8"/>
              <p:cNvSpPr/>
              <p:nvPr/>
            </p:nvSpPr>
            <p:spPr>
              <a:xfrm>
                <a:off x="6257150" y="46116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39"/>
                    </a:lnTo>
                    <a:lnTo>
                      <a:pt x="28" y="221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8"/>
              <p:cNvSpPr/>
              <p:nvPr/>
            </p:nvSpPr>
            <p:spPr>
              <a:xfrm>
                <a:off x="6278500" y="459720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6" y="221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8"/>
              <p:cNvSpPr/>
              <p:nvPr/>
            </p:nvSpPr>
            <p:spPr>
              <a:xfrm>
                <a:off x="6299850" y="4582050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0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8"/>
              <p:cNvSpPr/>
              <p:nvPr/>
            </p:nvSpPr>
            <p:spPr>
              <a:xfrm>
                <a:off x="6321200" y="45655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49" y="83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8"/>
              <p:cNvSpPr/>
              <p:nvPr/>
            </p:nvSpPr>
            <p:spPr>
              <a:xfrm>
                <a:off x="6341875" y="45496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6" y="249"/>
                    </a:lnTo>
                    <a:lnTo>
                      <a:pt x="248" y="84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8"/>
              <p:cNvSpPr/>
              <p:nvPr/>
            </p:nvSpPr>
            <p:spPr>
              <a:xfrm>
                <a:off x="6362550" y="45345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8"/>
              <p:cNvSpPr/>
              <p:nvPr/>
            </p:nvSpPr>
            <p:spPr>
              <a:xfrm>
                <a:off x="6382525" y="45172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84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8"/>
              <p:cNvSpPr/>
              <p:nvPr/>
            </p:nvSpPr>
            <p:spPr>
              <a:xfrm>
                <a:off x="6403175" y="45014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8"/>
              <p:cNvSpPr/>
              <p:nvPr/>
            </p:nvSpPr>
            <p:spPr>
              <a:xfrm>
                <a:off x="6423150" y="4484900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8"/>
              <p:cNvSpPr/>
              <p:nvPr/>
            </p:nvSpPr>
            <p:spPr>
              <a:xfrm>
                <a:off x="6444500" y="44690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38"/>
                    </a:lnTo>
                    <a:lnTo>
                      <a:pt x="29" y="221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8"/>
              <p:cNvSpPr/>
              <p:nvPr/>
            </p:nvSpPr>
            <p:spPr>
              <a:xfrm>
                <a:off x="6465175" y="44532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49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8"/>
              <p:cNvSpPr/>
              <p:nvPr/>
            </p:nvSpPr>
            <p:spPr>
              <a:xfrm>
                <a:off x="5876900" y="4715000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0" y="110"/>
                    </a:lnTo>
                    <a:lnTo>
                      <a:pt x="193" y="138"/>
                    </a:lnTo>
                    <a:lnTo>
                      <a:pt x="276" y="138"/>
                    </a:lnTo>
                    <a:lnTo>
                      <a:pt x="276" y="55"/>
                    </a:lnTo>
                    <a:lnTo>
                      <a:pt x="276" y="28"/>
                    </a:lnTo>
                    <a:lnTo>
                      <a:pt x="16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8"/>
              <p:cNvSpPr/>
              <p:nvPr/>
            </p:nvSpPr>
            <p:spPr>
              <a:xfrm>
                <a:off x="5902375" y="4717750"/>
                <a:ext cx="76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21" extrusionOk="0">
                    <a:moveTo>
                      <a:pt x="28" y="0"/>
                    </a:moveTo>
                    <a:lnTo>
                      <a:pt x="28" y="83"/>
                    </a:lnTo>
                    <a:lnTo>
                      <a:pt x="1" y="193"/>
                    </a:lnTo>
                    <a:lnTo>
                      <a:pt x="276" y="221"/>
                    </a:lnTo>
                    <a:lnTo>
                      <a:pt x="276" y="138"/>
                    </a:lnTo>
                    <a:lnTo>
                      <a:pt x="304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8"/>
              <p:cNvSpPr/>
              <p:nvPr/>
            </p:nvSpPr>
            <p:spPr>
              <a:xfrm>
                <a:off x="5929250" y="4719800"/>
                <a:ext cx="62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2" extrusionOk="0">
                    <a:moveTo>
                      <a:pt x="0" y="1"/>
                    </a:moveTo>
                    <a:lnTo>
                      <a:pt x="0" y="84"/>
                    </a:lnTo>
                    <a:lnTo>
                      <a:pt x="248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8"/>
              <p:cNvSpPr/>
              <p:nvPr/>
            </p:nvSpPr>
            <p:spPr>
              <a:xfrm>
                <a:off x="5955425" y="472050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8" y="111"/>
                    </a:lnTo>
                    <a:lnTo>
                      <a:pt x="248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8"/>
              <p:cNvSpPr/>
              <p:nvPr/>
            </p:nvSpPr>
            <p:spPr>
              <a:xfrm>
                <a:off x="5981600" y="472120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49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8"/>
              <p:cNvSpPr/>
              <p:nvPr/>
            </p:nvSpPr>
            <p:spPr>
              <a:xfrm>
                <a:off x="6007775" y="4721200"/>
                <a:ext cx="6225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3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8"/>
              <p:cNvSpPr/>
              <p:nvPr/>
            </p:nvSpPr>
            <p:spPr>
              <a:xfrm>
                <a:off x="6033275" y="4719800"/>
                <a:ext cx="6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2" extrusionOk="0">
                    <a:moveTo>
                      <a:pt x="0" y="1"/>
                    </a:moveTo>
                    <a:lnTo>
                      <a:pt x="28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8"/>
              <p:cNvSpPr/>
              <p:nvPr/>
            </p:nvSpPr>
            <p:spPr>
              <a:xfrm>
                <a:off x="6059450" y="471775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10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8"/>
              <p:cNvSpPr/>
              <p:nvPr/>
            </p:nvSpPr>
            <p:spPr>
              <a:xfrm>
                <a:off x="6084925" y="47143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76" y="0"/>
                    </a:moveTo>
                    <a:lnTo>
                      <a:pt x="1" y="28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8"/>
              <p:cNvSpPr/>
              <p:nvPr/>
            </p:nvSpPr>
            <p:spPr>
              <a:xfrm>
                <a:off x="6110425" y="4708800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76" y="0"/>
                    </a:moveTo>
                    <a:lnTo>
                      <a:pt x="0" y="55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8"/>
              <p:cNvSpPr/>
              <p:nvPr/>
            </p:nvSpPr>
            <p:spPr>
              <a:xfrm>
                <a:off x="6135900" y="4701200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84"/>
                    </a:lnTo>
                    <a:lnTo>
                      <a:pt x="28" y="166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8"/>
              <p:cNvSpPr/>
              <p:nvPr/>
            </p:nvSpPr>
            <p:spPr>
              <a:xfrm>
                <a:off x="6160025" y="4692250"/>
                <a:ext cx="7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94" extrusionOk="0">
                    <a:moveTo>
                      <a:pt x="248" y="1"/>
                    </a:moveTo>
                    <a:lnTo>
                      <a:pt x="0" y="111"/>
                    </a:lnTo>
                    <a:lnTo>
                      <a:pt x="55" y="194"/>
                    </a:lnTo>
                    <a:lnTo>
                      <a:pt x="303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8"/>
              <p:cNvSpPr/>
              <p:nvPr/>
            </p:nvSpPr>
            <p:spPr>
              <a:xfrm>
                <a:off x="6184125" y="46819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8" y="0"/>
                    </a:moveTo>
                    <a:lnTo>
                      <a:pt x="0" y="111"/>
                    </a:lnTo>
                    <a:lnTo>
                      <a:pt x="56" y="193"/>
                    </a:lnTo>
                    <a:lnTo>
                      <a:pt x="276" y="111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8"/>
              <p:cNvSpPr/>
              <p:nvPr/>
            </p:nvSpPr>
            <p:spPr>
              <a:xfrm>
                <a:off x="6207550" y="467090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1"/>
                    </a:moveTo>
                    <a:lnTo>
                      <a:pt x="0" y="111"/>
                    </a:lnTo>
                    <a:lnTo>
                      <a:pt x="55" y="193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8"/>
              <p:cNvSpPr/>
              <p:nvPr/>
            </p:nvSpPr>
            <p:spPr>
              <a:xfrm>
                <a:off x="6230975" y="4657825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28" y="220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8"/>
              <p:cNvSpPr/>
              <p:nvPr/>
            </p:nvSpPr>
            <p:spPr>
              <a:xfrm>
                <a:off x="6253000" y="464472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8"/>
              <p:cNvSpPr/>
              <p:nvPr/>
            </p:nvSpPr>
            <p:spPr>
              <a:xfrm>
                <a:off x="6275050" y="4630250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39"/>
                    </a:lnTo>
                    <a:lnTo>
                      <a:pt x="56" y="221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8"/>
              <p:cNvSpPr/>
              <p:nvPr/>
            </p:nvSpPr>
            <p:spPr>
              <a:xfrm>
                <a:off x="6296400" y="4615100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8"/>
              <p:cNvSpPr/>
              <p:nvPr/>
            </p:nvSpPr>
            <p:spPr>
              <a:xfrm>
                <a:off x="6318450" y="45999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49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8"/>
              <p:cNvSpPr/>
              <p:nvPr/>
            </p:nvSpPr>
            <p:spPr>
              <a:xfrm>
                <a:off x="6338425" y="45841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8"/>
              <p:cNvSpPr/>
              <p:nvPr/>
            </p:nvSpPr>
            <p:spPr>
              <a:xfrm>
                <a:off x="6359100" y="45682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8"/>
              <p:cNvSpPr/>
              <p:nvPr/>
            </p:nvSpPr>
            <p:spPr>
              <a:xfrm>
                <a:off x="6379750" y="45524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8"/>
              <p:cNvSpPr/>
              <p:nvPr/>
            </p:nvSpPr>
            <p:spPr>
              <a:xfrm>
                <a:off x="6400425" y="45358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8"/>
              <p:cNvSpPr/>
              <p:nvPr/>
            </p:nvSpPr>
            <p:spPr>
              <a:xfrm>
                <a:off x="6421100" y="4519350"/>
                <a:ext cx="69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2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8"/>
              <p:cNvSpPr/>
              <p:nvPr/>
            </p:nvSpPr>
            <p:spPr>
              <a:xfrm>
                <a:off x="6441750" y="4506275"/>
                <a:ext cx="2100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84" h="83" extrusionOk="0">
                    <a:moveTo>
                      <a:pt x="83" y="0"/>
                    </a:moveTo>
                    <a:lnTo>
                      <a:pt x="1" y="55"/>
                    </a:lnTo>
                    <a:lnTo>
                      <a:pt x="28" y="83"/>
                    </a:lnTo>
                    <a:cubicBezTo>
                      <a:pt x="56" y="55"/>
                      <a:pt x="56" y="28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8"/>
              <p:cNvSpPr/>
              <p:nvPr/>
            </p:nvSpPr>
            <p:spPr>
              <a:xfrm>
                <a:off x="5872775" y="474392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48" y="138"/>
                    </a:lnTo>
                    <a:lnTo>
                      <a:pt x="276" y="2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8"/>
              <p:cNvSpPr/>
              <p:nvPr/>
            </p:nvSpPr>
            <p:spPr>
              <a:xfrm>
                <a:off x="5898250" y="47466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8"/>
              <p:cNvSpPr/>
              <p:nvPr/>
            </p:nvSpPr>
            <p:spPr>
              <a:xfrm>
                <a:off x="5924425" y="47487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76" y="110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8"/>
              <p:cNvSpPr/>
              <p:nvPr/>
            </p:nvSpPr>
            <p:spPr>
              <a:xfrm>
                <a:off x="5950600" y="47501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8"/>
              <p:cNvSpPr/>
              <p:nvPr/>
            </p:nvSpPr>
            <p:spPr>
              <a:xfrm>
                <a:off x="5976775" y="4750800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8"/>
              <p:cNvSpPr/>
              <p:nvPr/>
            </p:nvSpPr>
            <p:spPr>
              <a:xfrm>
                <a:off x="6002950" y="4750800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8"/>
              <p:cNvSpPr/>
              <p:nvPr/>
            </p:nvSpPr>
            <p:spPr>
              <a:xfrm>
                <a:off x="6029125" y="475012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8"/>
              <p:cNvSpPr/>
              <p:nvPr/>
            </p:nvSpPr>
            <p:spPr>
              <a:xfrm>
                <a:off x="6055300" y="474805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49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8"/>
              <p:cNvSpPr/>
              <p:nvPr/>
            </p:nvSpPr>
            <p:spPr>
              <a:xfrm>
                <a:off x="6080800" y="47453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8"/>
              <p:cNvSpPr/>
              <p:nvPr/>
            </p:nvSpPr>
            <p:spPr>
              <a:xfrm>
                <a:off x="6106275" y="47397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8"/>
              <p:cNvSpPr/>
              <p:nvPr/>
            </p:nvSpPr>
            <p:spPr>
              <a:xfrm>
                <a:off x="6131775" y="47329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8"/>
              <p:cNvSpPr/>
              <p:nvPr/>
            </p:nvSpPr>
            <p:spPr>
              <a:xfrm>
                <a:off x="6155875" y="47246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83"/>
                    </a:lnTo>
                    <a:lnTo>
                      <a:pt x="56" y="166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8"/>
              <p:cNvSpPr/>
              <p:nvPr/>
            </p:nvSpPr>
            <p:spPr>
              <a:xfrm>
                <a:off x="6180000" y="4714300"/>
                <a:ext cx="7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94" extrusionOk="0">
                    <a:moveTo>
                      <a:pt x="248" y="0"/>
                    </a:moveTo>
                    <a:lnTo>
                      <a:pt x="0" y="111"/>
                    </a:lnTo>
                    <a:lnTo>
                      <a:pt x="55" y="193"/>
                    </a:lnTo>
                    <a:lnTo>
                      <a:pt x="303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8"/>
              <p:cNvSpPr/>
              <p:nvPr/>
            </p:nvSpPr>
            <p:spPr>
              <a:xfrm>
                <a:off x="6204100" y="47032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8"/>
              <p:cNvSpPr/>
              <p:nvPr/>
            </p:nvSpPr>
            <p:spPr>
              <a:xfrm>
                <a:off x="6226825" y="4690875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49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8"/>
              <p:cNvSpPr/>
              <p:nvPr/>
            </p:nvSpPr>
            <p:spPr>
              <a:xfrm>
                <a:off x="6249575" y="467780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8"/>
              <p:cNvSpPr/>
              <p:nvPr/>
            </p:nvSpPr>
            <p:spPr>
              <a:xfrm>
                <a:off x="6271600" y="466332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8"/>
              <p:cNvSpPr/>
              <p:nvPr/>
            </p:nvSpPr>
            <p:spPr>
              <a:xfrm>
                <a:off x="6293650" y="46488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49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8"/>
              <p:cNvSpPr/>
              <p:nvPr/>
            </p:nvSpPr>
            <p:spPr>
              <a:xfrm>
                <a:off x="6315000" y="46337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83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8"/>
              <p:cNvSpPr/>
              <p:nvPr/>
            </p:nvSpPr>
            <p:spPr>
              <a:xfrm>
                <a:off x="6335675" y="46185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38"/>
                    </a:lnTo>
                    <a:lnTo>
                      <a:pt x="28" y="221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8"/>
              <p:cNvSpPr/>
              <p:nvPr/>
            </p:nvSpPr>
            <p:spPr>
              <a:xfrm>
                <a:off x="6356350" y="46020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0" y="0"/>
                    </a:moveTo>
                    <a:lnTo>
                      <a:pt x="0" y="165"/>
                    </a:lnTo>
                    <a:lnTo>
                      <a:pt x="55" y="221"/>
                    </a:lnTo>
                    <a:lnTo>
                      <a:pt x="248" y="83"/>
                    </a:ln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8"/>
              <p:cNvSpPr/>
              <p:nvPr/>
            </p:nvSpPr>
            <p:spPr>
              <a:xfrm>
                <a:off x="6377000" y="458617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8"/>
              <p:cNvSpPr/>
              <p:nvPr/>
            </p:nvSpPr>
            <p:spPr>
              <a:xfrm>
                <a:off x="5842450" y="47687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8"/>
              <p:cNvSpPr/>
              <p:nvPr/>
            </p:nvSpPr>
            <p:spPr>
              <a:xfrm>
                <a:off x="5867950" y="4772175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8"/>
              <p:cNvSpPr/>
              <p:nvPr/>
            </p:nvSpPr>
            <p:spPr>
              <a:xfrm>
                <a:off x="5894125" y="47756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39"/>
                    </a:lnTo>
                    <a:lnTo>
                      <a:pt x="276" y="28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8"/>
              <p:cNvSpPr/>
              <p:nvPr/>
            </p:nvSpPr>
            <p:spPr>
              <a:xfrm>
                <a:off x="5920300" y="477767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48" y="138"/>
                    </a:lnTo>
                    <a:lnTo>
                      <a:pt x="248" y="2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8"/>
              <p:cNvSpPr/>
              <p:nvPr/>
            </p:nvSpPr>
            <p:spPr>
              <a:xfrm>
                <a:off x="5946475" y="477975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8"/>
              <p:cNvSpPr/>
              <p:nvPr/>
            </p:nvSpPr>
            <p:spPr>
              <a:xfrm>
                <a:off x="5971950" y="47804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8"/>
              <p:cNvSpPr/>
              <p:nvPr/>
            </p:nvSpPr>
            <p:spPr>
              <a:xfrm>
                <a:off x="5998125" y="47811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8"/>
              <p:cNvSpPr/>
              <p:nvPr/>
            </p:nvSpPr>
            <p:spPr>
              <a:xfrm>
                <a:off x="6024300" y="47804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8"/>
              <p:cNvSpPr/>
              <p:nvPr/>
            </p:nvSpPr>
            <p:spPr>
              <a:xfrm>
                <a:off x="6050475" y="47790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7" y="1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77" y="111"/>
                    </a:lnTo>
                    <a:lnTo>
                      <a:pt x="27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8"/>
              <p:cNvSpPr/>
              <p:nvPr/>
            </p:nvSpPr>
            <p:spPr>
              <a:xfrm>
                <a:off x="6076675" y="477630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38"/>
                    </a:lnTo>
                    <a:lnTo>
                      <a:pt x="248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8"/>
              <p:cNvSpPr/>
              <p:nvPr/>
            </p:nvSpPr>
            <p:spPr>
              <a:xfrm>
                <a:off x="6102150" y="47714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0"/>
                    </a:moveTo>
                    <a:lnTo>
                      <a:pt x="1" y="56"/>
                    </a:lnTo>
                    <a:lnTo>
                      <a:pt x="1" y="138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8"/>
              <p:cNvSpPr/>
              <p:nvPr/>
            </p:nvSpPr>
            <p:spPr>
              <a:xfrm>
                <a:off x="6126950" y="47645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8" y="1"/>
                    </a:moveTo>
                    <a:lnTo>
                      <a:pt x="1" y="84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8"/>
              <p:cNvSpPr/>
              <p:nvPr/>
            </p:nvSpPr>
            <p:spPr>
              <a:xfrm>
                <a:off x="6151750" y="475632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0"/>
                    </a:moveTo>
                    <a:lnTo>
                      <a:pt x="0" y="110"/>
                    </a:lnTo>
                    <a:lnTo>
                      <a:pt x="28" y="193"/>
                    </a:lnTo>
                    <a:lnTo>
                      <a:pt x="276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8"/>
              <p:cNvSpPr/>
              <p:nvPr/>
            </p:nvSpPr>
            <p:spPr>
              <a:xfrm>
                <a:off x="6176550" y="47466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0" y="111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8"/>
              <p:cNvSpPr/>
              <p:nvPr/>
            </p:nvSpPr>
            <p:spPr>
              <a:xfrm>
                <a:off x="6199975" y="4735650"/>
                <a:ext cx="69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2" extrusionOk="0">
                    <a:moveTo>
                      <a:pt x="248" y="1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8"/>
              <p:cNvSpPr/>
              <p:nvPr/>
            </p:nvSpPr>
            <p:spPr>
              <a:xfrm>
                <a:off x="6223400" y="47239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0"/>
                    </a:moveTo>
                    <a:lnTo>
                      <a:pt x="0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8"/>
              <p:cNvSpPr/>
              <p:nvPr/>
            </p:nvSpPr>
            <p:spPr>
              <a:xfrm>
                <a:off x="6246125" y="4710850"/>
                <a:ext cx="55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167" extrusionOk="0">
                    <a:moveTo>
                      <a:pt x="221" y="1"/>
                    </a:moveTo>
                    <a:lnTo>
                      <a:pt x="0" y="138"/>
                    </a:lnTo>
                    <a:lnTo>
                      <a:pt x="28" y="166"/>
                    </a:lnTo>
                    <a:cubicBezTo>
                      <a:pt x="83" y="111"/>
                      <a:pt x="166" y="83"/>
                      <a:pt x="221" y="28"/>
                    </a:cubicBez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8"/>
              <p:cNvSpPr/>
              <p:nvPr/>
            </p:nvSpPr>
            <p:spPr>
              <a:xfrm>
                <a:off x="5839000" y="4796950"/>
                <a:ext cx="555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21" y="139"/>
                    </a:lnTo>
                    <a:lnTo>
                      <a:pt x="221" y="2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8"/>
              <p:cNvSpPr/>
              <p:nvPr/>
            </p:nvSpPr>
            <p:spPr>
              <a:xfrm>
                <a:off x="5863800" y="48011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8"/>
              <p:cNvSpPr/>
              <p:nvPr/>
            </p:nvSpPr>
            <p:spPr>
              <a:xfrm>
                <a:off x="5889300" y="4804550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8"/>
              <p:cNvSpPr/>
              <p:nvPr/>
            </p:nvSpPr>
            <p:spPr>
              <a:xfrm>
                <a:off x="5915475" y="48073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76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8"/>
              <p:cNvSpPr/>
              <p:nvPr/>
            </p:nvSpPr>
            <p:spPr>
              <a:xfrm>
                <a:off x="5941650" y="4809350"/>
                <a:ext cx="6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2" extrusionOk="0">
                    <a:moveTo>
                      <a:pt x="0" y="1"/>
                    </a:moveTo>
                    <a:lnTo>
                      <a:pt x="0" y="84"/>
                    </a:lnTo>
                    <a:lnTo>
                      <a:pt x="248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8"/>
              <p:cNvSpPr/>
              <p:nvPr/>
            </p:nvSpPr>
            <p:spPr>
              <a:xfrm>
                <a:off x="5967825" y="48107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0" y="0"/>
                    </a:moveTo>
                    <a:lnTo>
                      <a:pt x="0" y="83"/>
                    </a:lnTo>
                    <a:lnTo>
                      <a:pt x="248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8"/>
              <p:cNvSpPr/>
              <p:nvPr/>
            </p:nvSpPr>
            <p:spPr>
              <a:xfrm>
                <a:off x="5994000" y="4811425"/>
                <a:ext cx="62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4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49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8"/>
              <p:cNvSpPr/>
              <p:nvPr/>
            </p:nvSpPr>
            <p:spPr>
              <a:xfrm>
                <a:off x="6020175" y="481075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49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8"/>
              <p:cNvSpPr/>
              <p:nvPr/>
            </p:nvSpPr>
            <p:spPr>
              <a:xfrm>
                <a:off x="6046350" y="4810050"/>
                <a:ext cx="7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9" h="29" extrusionOk="0">
                    <a:moveTo>
                      <a:pt x="1" y="1"/>
                    </a:moveTo>
                    <a:lnTo>
                      <a:pt x="1" y="28"/>
                    </a:lnTo>
                    <a:cubicBezTo>
                      <a:pt x="1" y="1"/>
                      <a:pt x="28" y="1"/>
                      <a:pt x="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8"/>
              <p:cNvSpPr/>
              <p:nvPr/>
            </p:nvSpPr>
            <p:spPr>
              <a:xfrm>
                <a:off x="5839000" y="4825900"/>
                <a:ext cx="14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56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8" y="11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8"/>
              <p:cNvSpPr/>
              <p:nvPr/>
            </p:nvSpPr>
            <p:spPr>
              <a:xfrm>
                <a:off x="5858975" y="48293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76" y="165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8"/>
              <p:cNvSpPr/>
              <p:nvPr/>
            </p:nvSpPr>
            <p:spPr>
              <a:xfrm>
                <a:off x="5885150" y="48334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21" y="111"/>
                    </a:lnTo>
                    <a:lnTo>
                      <a:pt x="249" y="111"/>
                    </a:lnTo>
                    <a:lnTo>
                      <a:pt x="277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8"/>
              <p:cNvSpPr/>
              <p:nvPr/>
            </p:nvSpPr>
            <p:spPr>
              <a:xfrm>
                <a:off x="5839000" y="4804550"/>
                <a:ext cx="417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38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166" y="138"/>
                    </a:lnTo>
                    <a:lnTo>
                      <a:pt x="166" y="55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8"/>
              <p:cNvSpPr/>
              <p:nvPr/>
            </p:nvSpPr>
            <p:spPr>
              <a:xfrm>
                <a:off x="5861750" y="4810050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303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8"/>
              <p:cNvSpPr/>
              <p:nvPr/>
            </p:nvSpPr>
            <p:spPr>
              <a:xfrm>
                <a:off x="5887925" y="481555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1"/>
                    </a:moveTo>
                    <a:lnTo>
                      <a:pt x="0" y="84"/>
                    </a:lnTo>
                    <a:lnTo>
                      <a:pt x="248" y="139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8"/>
              <p:cNvSpPr/>
              <p:nvPr/>
            </p:nvSpPr>
            <p:spPr>
              <a:xfrm>
                <a:off x="5913400" y="48197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8"/>
              <p:cNvSpPr/>
              <p:nvPr/>
            </p:nvSpPr>
            <p:spPr>
              <a:xfrm>
                <a:off x="5939575" y="48231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76" y="110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8"/>
              <p:cNvSpPr/>
              <p:nvPr/>
            </p:nvSpPr>
            <p:spPr>
              <a:xfrm>
                <a:off x="5965750" y="48259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8" y="110"/>
                    </a:lnTo>
                    <a:cubicBezTo>
                      <a:pt x="111" y="83"/>
                      <a:pt x="194" y="83"/>
                      <a:pt x="276" y="55"/>
                    </a:cubicBez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8"/>
              <p:cNvSpPr/>
              <p:nvPr/>
            </p:nvSpPr>
            <p:spPr>
              <a:xfrm>
                <a:off x="5841075" y="4772175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76" y="165"/>
                    </a:lnTo>
                    <a:lnTo>
                      <a:pt x="304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8"/>
              <p:cNvSpPr/>
              <p:nvPr/>
            </p:nvSpPr>
            <p:spPr>
              <a:xfrm>
                <a:off x="5867250" y="47783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49" y="165"/>
                    </a:lnTo>
                    <a:lnTo>
                      <a:pt x="276" y="55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8"/>
              <p:cNvSpPr/>
              <p:nvPr/>
            </p:nvSpPr>
            <p:spPr>
              <a:xfrm>
                <a:off x="5892750" y="47838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48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8"/>
              <p:cNvSpPr/>
              <p:nvPr/>
            </p:nvSpPr>
            <p:spPr>
              <a:xfrm>
                <a:off x="5918925" y="47880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1"/>
                    </a:moveTo>
                    <a:lnTo>
                      <a:pt x="0" y="83"/>
                    </a:lnTo>
                    <a:lnTo>
                      <a:pt x="248" y="139"/>
                    </a:lnTo>
                    <a:lnTo>
                      <a:pt x="276" y="28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8"/>
              <p:cNvSpPr/>
              <p:nvPr/>
            </p:nvSpPr>
            <p:spPr>
              <a:xfrm>
                <a:off x="5944400" y="47907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39"/>
                    </a:lnTo>
                    <a:lnTo>
                      <a:pt x="276" y="29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8"/>
              <p:cNvSpPr/>
              <p:nvPr/>
            </p:nvSpPr>
            <p:spPr>
              <a:xfrm>
                <a:off x="5971275" y="4793525"/>
                <a:ext cx="62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8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38"/>
                    </a:lnTo>
                    <a:lnTo>
                      <a:pt x="248" y="2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8"/>
              <p:cNvSpPr/>
              <p:nvPr/>
            </p:nvSpPr>
            <p:spPr>
              <a:xfrm>
                <a:off x="5996750" y="47949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8"/>
              <p:cNvSpPr/>
              <p:nvPr/>
            </p:nvSpPr>
            <p:spPr>
              <a:xfrm>
                <a:off x="6022925" y="4795575"/>
                <a:ext cx="69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4" extrusionOk="0">
                    <a:moveTo>
                      <a:pt x="1" y="1"/>
                    </a:moveTo>
                    <a:lnTo>
                      <a:pt x="1" y="84"/>
                    </a:lnTo>
                    <a:lnTo>
                      <a:pt x="276" y="84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8"/>
              <p:cNvSpPr/>
              <p:nvPr/>
            </p:nvSpPr>
            <p:spPr>
              <a:xfrm>
                <a:off x="6049100" y="479420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8"/>
              <p:cNvSpPr/>
              <p:nvPr/>
            </p:nvSpPr>
            <p:spPr>
              <a:xfrm>
                <a:off x="6074600" y="479145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28" y="138"/>
                    </a:lnTo>
                    <a:lnTo>
                      <a:pt x="276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8"/>
              <p:cNvSpPr/>
              <p:nvPr/>
            </p:nvSpPr>
            <p:spPr>
              <a:xfrm>
                <a:off x="6100075" y="478732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8"/>
              <p:cNvSpPr/>
              <p:nvPr/>
            </p:nvSpPr>
            <p:spPr>
              <a:xfrm>
                <a:off x="5846575" y="47404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9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49" y="138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8"/>
              <p:cNvSpPr/>
              <p:nvPr/>
            </p:nvSpPr>
            <p:spPr>
              <a:xfrm>
                <a:off x="5872075" y="47466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8"/>
              <p:cNvSpPr/>
              <p:nvPr/>
            </p:nvSpPr>
            <p:spPr>
              <a:xfrm>
                <a:off x="5897550" y="475150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9" y="0"/>
                    </a:moveTo>
                    <a:lnTo>
                      <a:pt x="1" y="111"/>
                    </a:lnTo>
                    <a:lnTo>
                      <a:pt x="276" y="166"/>
                    </a:lnTo>
                    <a:lnTo>
                      <a:pt x="276" y="56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8"/>
              <p:cNvSpPr/>
              <p:nvPr/>
            </p:nvSpPr>
            <p:spPr>
              <a:xfrm>
                <a:off x="5923750" y="475562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38"/>
                    </a:lnTo>
                    <a:lnTo>
                      <a:pt x="276" y="56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8"/>
              <p:cNvSpPr/>
              <p:nvPr/>
            </p:nvSpPr>
            <p:spPr>
              <a:xfrm>
                <a:off x="5949925" y="47590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48" y="138"/>
                    </a:lnTo>
                    <a:lnTo>
                      <a:pt x="276" y="2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8"/>
              <p:cNvSpPr/>
              <p:nvPr/>
            </p:nvSpPr>
            <p:spPr>
              <a:xfrm>
                <a:off x="5976100" y="476182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0" y="1"/>
                    </a:moveTo>
                    <a:lnTo>
                      <a:pt x="0" y="83"/>
                    </a:lnTo>
                    <a:lnTo>
                      <a:pt x="248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8"/>
              <p:cNvSpPr/>
              <p:nvPr/>
            </p:nvSpPr>
            <p:spPr>
              <a:xfrm>
                <a:off x="6002275" y="476252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8"/>
              <p:cNvSpPr/>
              <p:nvPr/>
            </p:nvSpPr>
            <p:spPr>
              <a:xfrm>
                <a:off x="6027750" y="47625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8"/>
              <p:cNvSpPr/>
              <p:nvPr/>
            </p:nvSpPr>
            <p:spPr>
              <a:xfrm>
                <a:off x="6053925" y="47611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49" y="0"/>
                    </a:moveTo>
                    <a:lnTo>
                      <a:pt x="1" y="28"/>
                    </a:lnTo>
                    <a:lnTo>
                      <a:pt x="1" y="110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8"/>
              <p:cNvSpPr/>
              <p:nvPr/>
            </p:nvSpPr>
            <p:spPr>
              <a:xfrm>
                <a:off x="6079425" y="47583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28" y="139"/>
                    </a:lnTo>
                    <a:lnTo>
                      <a:pt x="276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8"/>
              <p:cNvSpPr/>
              <p:nvPr/>
            </p:nvSpPr>
            <p:spPr>
              <a:xfrm>
                <a:off x="6104900" y="475357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8"/>
              <p:cNvSpPr/>
              <p:nvPr/>
            </p:nvSpPr>
            <p:spPr>
              <a:xfrm>
                <a:off x="6129700" y="47466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1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8"/>
              <p:cNvSpPr/>
              <p:nvPr/>
            </p:nvSpPr>
            <p:spPr>
              <a:xfrm>
                <a:off x="6154500" y="4738400"/>
                <a:ext cx="62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7" extrusionOk="0">
                    <a:moveTo>
                      <a:pt x="221" y="1"/>
                    </a:moveTo>
                    <a:lnTo>
                      <a:pt x="1" y="84"/>
                    </a:lnTo>
                    <a:lnTo>
                      <a:pt x="28" y="166"/>
                    </a:lnTo>
                    <a:lnTo>
                      <a:pt x="249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8"/>
              <p:cNvSpPr/>
              <p:nvPr/>
            </p:nvSpPr>
            <p:spPr>
              <a:xfrm>
                <a:off x="6177925" y="472807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93"/>
                    </a:lnTo>
                    <a:lnTo>
                      <a:pt x="248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8"/>
              <p:cNvSpPr/>
              <p:nvPr/>
            </p:nvSpPr>
            <p:spPr>
              <a:xfrm>
                <a:off x="6200650" y="4716375"/>
                <a:ext cx="62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3" extrusionOk="0">
                    <a:moveTo>
                      <a:pt x="221" y="0"/>
                    </a:moveTo>
                    <a:lnTo>
                      <a:pt x="1" y="110"/>
                    </a:lnTo>
                    <a:lnTo>
                      <a:pt x="28" y="193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8"/>
              <p:cNvSpPr/>
              <p:nvPr/>
            </p:nvSpPr>
            <p:spPr>
              <a:xfrm>
                <a:off x="6222000" y="47026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0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8"/>
              <p:cNvSpPr/>
              <p:nvPr/>
            </p:nvSpPr>
            <p:spPr>
              <a:xfrm>
                <a:off x="6242675" y="468880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193" y="1"/>
                    </a:moveTo>
                    <a:lnTo>
                      <a:pt x="1" y="139"/>
                    </a:lnTo>
                    <a:lnTo>
                      <a:pt x="56" y="194"/>
                    </a:lnTo>
                    <a:lnTo>
                      <a:pt x="249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8"/>
              <p:cNvSpPr/>
              <p:nvPr/>
            </p:nvSpPr>
            <p:spPr>
              <a:xfrm>
                <a:off x="6262650" y="467365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194" y="1"/>
                    </a:moveTo>
                    <a:lnTo>
                      <a:pt x="1" y="139"/>
                    </a:lnTo>
                    <a:lnTo>
                      <a:pt x="56" y="194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8"/>
              <p:cNvSpPr/>
              <p:nvPr/>
            </p:nvSpPr>
            <p:spPr>
              <a:xfrm>
                <a:off x="6282625" y="4657825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94" y="0"/>
                    </a:moveTo>
                    <a:lnTo>
                      <a:pt x="1" y="138"/>
                    </a:lnTo>
                    <a:lnTo>
                      <a:pt x="28" y="220"/>
                    </a:lnTo>
                    <a:lnTo>
                      <a:pt x="221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8"/>
              <p:cNvSpPr/>
              <p:nvPr/>
            </p:nvSpPr>
            <p:spPr>
              <a:xfrm>
                <a:off x="6301925" y="46412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8"/>
              <p:cNvSpPr/>
              <p:nvPr/>
            </p:nvSpPr>
            <p:spPr>
              <a:xfrm>
                <a:off x="6321200" y="46254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39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8"/>
              <p:cNvSpPr/>
              <p:nvPr/>
            </p:nvSpPr>
            <p:spPr>
              <a:xfrm>
                <a:off x="6341175" y="46089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8"/>
              <p:cNvSpPr/>
              <p:nvPr/>
            </p:nvSpPr>
            <p:spPr>
              <a:xfrm>
                <a:off x="6362550" y="459375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0" y="0"/>
                    </a:moveTo>
                    <a:lnTo>
                      <a:pt x="0" y="138"/>
                    </a:lnTo>
                    <a:lnTo>
                      <a:pt x="55" y="193"/>
                    </a:lnTo>
                    <a:lnTo>
                      <a:pt x="248" y="56"/>
                    </a:ln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8"/>
              <p:cNvSpPr/>
              <p:nvPr/>
            </p:nvSpPr>
            <p:spPr>
              <a:xfrm>
                <a:off x="6383900" y="457927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0" y="139"/>
                    </a:lnTo>
                    <a:lnTo>
                      <a:pt x="28" y="194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8"/>
              <p:cNvSpPr/>
              <p:nvPr/>
            </p:nvSpPr>
            <p:spPr>
              <a:xfrm>
                <a:off x="5851400" y="4708800"/>
                <a:ext cx="6925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6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1" y="220"/>
                    </a:lnTo>
                    <a:lnTo>
                      <a:pt x="249" y="276"/>
                    </a:lnTo>
                    <a:lnTo>
                      <a:pt x="249" y="165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8"/>
              <p:cNvSpPr/>
              <p:nvPr/>
            </p:nvSpPr>
            <p:spPr>
              <a:xfrm>
                <a:off x="5928550" y="472395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8"/>
              <p:cNvSpPr/>
              <p:nvPr/>
            </p:nvSpPr>
            <p:spPr>
              <a:xfrm>
                <a:off x="5954725" y="47273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9"/>
                    </a:lnTo>
                    <a:lnTo>
                      <a:pt x="276" y="2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8"/>
              <p:cNvSpPr/>
              <p:nvPr/>
            </p:nvSpPr>
            <p:spPr>
              <a:xfrm>
                <a:off x="5980925" y="472945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8"/>
              <p:cNvSpPr/>
              <p:nvPr/>
            </p:nvSpPr>
            <p:spPr>
              <a:xfrm>
                <a:off x="6007100" y="473015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8"/>
              <p:cNvSpPr/>
              <p:nvPr/>
            </p:nvSpPr>
            <p:spPr>
              <a:xfrm>
                <a:off x="6033275" y="473015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8"/>
              <p:cNvSpPr/>
              <p:nvPr/>
            </p:nvSpPr>
            <p:spPr>
              <a:xfrm>
                <a:off x="6058750" y="47280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8"/>
              <p:cNvSpPr/>
              <p:nvPr/>
            </p:nvSpPr>
            <p:spPr>
              <a:xfrm>
                <a:off x="6084250" y="472532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28" y="111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8"/>
              <p:cNvSpPr/>
              <p:nvPr/>
            </p:nvSpPr>
            <p:spPr>
              <a:xfrm>
                <a:off x="6109725" y="47198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8" y="139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8"/>
              <p:cNvSpPr/>
              <p:nvPr/>
            </p:nvSpPr>
            <p:spPr>
              <a:xfrm>
                <a:off x="6134525" y="47129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8"/>
              <p:cNvSpPr/>
              <p:nvPr/>
            </p:nvSpPr>
            <p:spPr>
              <a:xfrm>
                <a:off x="6158625" y="47039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0"/>
                    </a:moveTo>
                    <a:lnTo>
                      <a:pt x="1" y="110"/>
                    </a:lnTo>
                    <a:lnTo>
                      <a:pt x="29" y="193"/>
                    </a:lnTo>
                    <a:lnTo>
                      <a:pt x="277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8"/>
              <p:cNvSpPr/>
              <p:nvPr/>
            </p:nvSpPr>
            <p:spPr>
              <a:xfrm>
                <a:off x="6182050" y="46936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66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8"/>
              <p:cNvSpPr/>
              <p:nvPr/>
            </p:nvSpPr>
            <p:spPr>
              <a:xfrm>
                <a:off x="6204100" y="46812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56" y="194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8"/>
              <p:cNvSpPr/>
              <p:nvPr/>
            </p:nvSpPr>
            <p:spPr>
              <a:xfrm>
                <a:off x="6225450" y="466745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" y="139"/>
                    </a:lnTo>
                    <a:lnTo>
                      <a:pt x="56" y="194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8"/>
              <p:cNvSpPr/>
              <p:nvPr/>
            </p:nvSpPr>
            <p:spPr>
              <a:xfrm>
                <a:off x="6246125" y="46523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8"/>
              <p:cNvSpPr/>
              <p:nvPr/>
            </p:nvSpPr>
            <p:spPr>
              <a:xfrm>
                <a:off x="6265400" y="46371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8"/>
              <p:cNvSpPr/>
              <p:nvPr/>
            </p:nvSpPr>
            <p:spPr>
              <a:xfrm>
                <a:off x="6284700" y="46206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6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8"/>
              <p:cNvSpPr/>
              <p:nvPr/>
            </p:nvSpPr>
            <p:spPr>
              <a:xfrm>
                <a:off x="6303975" y="4604075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94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21" y="83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8"/>
              <p:cNvSpPr/>
              <p:nvPr/>
            </p:nvSpPr>
            <p:spPr>
              <a:xfrm>
                <a:off x="6323275" y="458755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28" y="248"/>
                    </a:lnTo>
                    <a:lnTo>
                      <a:pt x="221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8"/>
              <p:cNvSpPr/>
              <p:nvPr/>
            </p:nvSpPr>
            <p:spPr>
              <a:xfrm>
                <a:off x="6342550" y="45717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1" y="139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8"/>
              <p:cNvSpPr/>
              <p:nvPr/>
            </p:nvSpPr>
            <p:spPr>
              <a:xfrm>
                <a:off x="6363925" y="45558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39"/>
                    </a:lnTo>
                    <a:lnTo>
                      <a:pt x="28" y="221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8"/>
              <p:cNvSpPr/>
              <p:nvPr/>
            </p:nvSpPr>
            <p:spPr>
              <a:xfrm>
                <a:off x="6385275" y="454140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193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8"/>
              <p:cNvSpPr/>
              <p:nvPr/>
            </p:nvSpPr>
            <p:spPr>
              <a:xfrm>
                <a:off x="6408000" y="4529000"/>
                <a:ext cx="62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6" extrusionOk="0">
                    <a:moveTo>
                      <a:pt x="221" y="0"/>
                    </a:moveTo>
                    <a:lnTo>
                      <a:pt x="1" y="111"/>
                    </a:lnTo>
                    <a:lnTo>
                      <a:pt x="28" y="166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8"/>
              <p:cNvSpPr/>
              <p:nvPr/>
            </p:nvSpPr>
            <p:spPr>
              <a:xfrm>
                <a:off x="6430725" y="4517975"/>
                <a:ext cx="55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6" extrusionOk="0">
                    <a:moveTo>
                      <a:pt x="221" y="1"/>
                    </a:moveTo>
                    <a:lnTo>
                      <a:pt x="1" y="83"/>
                    </a:lnTo>
                    <a:lnTo>
                      <a:pt x="56" y="166"/>
                    </a:lnTo>
                    <a:lnTo>
                      <a:pt x="166" y="111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8"/>
              <p:cNvSpPr/>
              <p:nvPr/>
            </p:nvSpPr>
            <p:spPr>
              <a:xfrm>
                <a:off x="5856225" y="467710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1"/>
                    </a:moveTo>
                    <a:lnTo>
                      <a:pt x="1" y="83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8"/>
              <p:cNvSpPr/>
              <p:nvPr/>
            </p:nvSpPr>
            <p:spPr>
              <a:xfrm>
                <a:off x="5881725" y="4682600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8"/>
              <p:cNvSpPr/>
              <p:nvPr/>
            </p:nvSpPr>
            <p:spPr>
              <a:xfrm>
                <a:off x="5933375" y="4690200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8" y="110"/>
                    </a:lnTo>
                    <a:lnTo>
                      <a:pt x="1" y="193"/>
                    </a:lnTo>
                    <a:lnTo>
                      <a:pt x="276" y="220"/>
                    </a:lnTo>
                    <a:lnTo>
                      <a:pt x="276" y="110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8"/>
              <p:cNvSpPr/>
              <p:nvPr/>
            </p:nvSpPr>
            <p:spPr>
              <a:xfrm>
                <a:off x="5959550" y="46950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9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8"/>
              <p:cNvSpPr/>
              <p:nvPr/>
            </p:nvSpPr>
            <p:spPr>
              <a:xfrm>
                <a:off x="5985725" y="46970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8"/>
              <p:cNvSpPr/>
              <p:nvPr/>
            </p:nvSpPr>
            <p:spPr>
              <a:xfrm>
                <a:off x="6011900" y="46977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49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8"/>
              <p:cNvSpPr/>
              <p:nvPr/>
            </p:nvSpPr>
            <p:spPr>
              <a:xfrm>
                <a:off x="6038100" y="4697075"/>
                <a:ext cx="62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11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0" y="111"/>
                    </a:lnTo>
                    <a:lnTo>
                      <a:pt x="248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8"/>
              <p:cNvSpPr/>
              <p:nvPr/>
            </p:nvSpPr>
            <p:spPr>
              <a:xfrm>
                <a:off x="6063575" y="46950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76" y="1"/>
                    </a:moveTo>
                    <a:lnTo>
                      <a:pt x="1" y="28"/>
                    </a:lnTo>
                    <a:lnTo>
                      <a:pt x="1" y="139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8"/>
              <p:cNvSpPr/>
              <p:nvPr/>
            </p:nvSpPr>
            <p:spPr>
              <a:xfrm>
                <a:off x="6089075" y="4691575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28" y="138"/>
                    </a:lnTo>
                    <a:lnTo>
                      <a:pt x="276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8"/>
              <p:cNvSpPr/>
              <p:nvPr/>
            </p:nvSpPr>
            <p:spPr>
              <a:xfrm>
                <a:off x="6114550" y="4686050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1" y="166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8"/>
              <p:cNvSpPr/>
              <p:nvPr/>
            </p:nvSpPr>
            <p:spPr>
              <a:xfrm>
                <a:off x="6139350" y="4679175"/>
                <a:ext cx="62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6" extrusionOk="0">
                    <a:moveTo>
                      <a:pt x="221" y="0"/>
                    </a:moveTo>
                    <a:lnTo>
                      <a:pt x="0" y="55"/>
                    </a:lnTo>
                    <a:lnTo>
                      <a:pt x="28" y="166"/>
                    </a:lnTo>
                    <a:lnTo>
                      <a:pt x="248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8"/>
              <p:cNvSpPr/>
              <p:nvPr/>
            </p:nvSpPr>
            <p:spPr>
              <a:xfrm>
                <a:off x="6163450" y="466952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0"/>
                    </a:moveTo>
                    <a:lnTo>
                      <a:pt x="1" y="111"/>
                    </a:lnTo>
                    <a:lnTo>
                      <a:pt x="28" y="193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8"/>
              <p:cNvSpPr/>
              <p:nvPr/>
            </p:nvSpPr>
            <p:spPr>
              <a:xfrm>
                <a:off x="6186200" y="465850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0" y="111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8"/>
              <p:cNvSpPr/>
              <p:nvPr/>
            </p:nvSpPr>
            <p:spPr>
              <a:xfrm>
                <a:off x="6208225" y="464610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56" y="193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8"/>
              <p:cNvSpPr/>
              <p:nvPr/>
            </p:nvSpPr>
            <p:spPr>
              <a:xfrm>
                <a:off x="6228900" y="46316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8"/>
              <p:cNvSpPr/>
              <p:nvPr/>
            </p:nvSpPr>
            <p:spPr>
              <a:xfrm>
                <a:off x="6248875" y="46164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8"/>
              <p:cNvSpPr/>
              <p:nvPr/>
            </p:nvSpPr>
            <p:spPr>
              <a:xfrm>
                <a:off x="6268175" y="46006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5" y="220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8"/>
              <p:cNvSpPr/>
              <p:nvPr/>
            </p:nvSpPr>
            <p:spPr>
              <a:xfrm>
                <a:off x="6287450" y="4584100"/>
                <a:ext cx="555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66" y="1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8"/>
              <p:cNvSpPr/>
              <p:nvPr/>
            </p:nvSpPr>
            <p:spPr>
              <a:xfrm>
                <a:off x="6306050" y="4567575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66" y="0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21" y="56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8"/>
              <p:cNvSpPr/>
              <p:nvPr/>
            </p:nvSpPr>
            <p:spPr>
              <a:xfrm>
                <a:off x="6324650" y="45503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8"/>
              <p:cNvSpPr/>
              <p:nvPr/>
            </p:nvSpPr>
            <p:spPr>
              <a:xfrm>
                <a:off x="6343950" y="45338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8"/>
              <p:cNvSpPr/>
              <p:nvPr/>
            </p:nvSpPr>
            <p:spPr>
              <a:xfrm>
                <a:off x="6364600" y="45179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8"/>
              <p:cNvSpPr/>
              <p:nvPr/>
            </p:nvSpPr>
            <p:spPr>
              <a:xfrm>
                <a:off x="6386650" y="450350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0" y="139"/>
                    </a:lnTo>
                    <a:lnTo>
                      <a:pt x="28" y="194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8"/>
              <p:cNvSpPr/>
              <p:nvPr/>
            </p:nvSpPr>
            <p:spPr>
              <a:xfrm>
                <a:off x="6409375" y="449110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94"/>
                    </a:lnTo>
                    <a:lnTo>
                      <a:pt x="249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8"/>
              <p:cNvSpPr/>
              <p:nvPr/>
            </p:nvSpPr>
            <p:spPr>
              <a:xfrm>
                <a:off x="6432800" y="4480775"/>
                <a:ext cx="62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6" extrusionOk="0">
                    <a:moveTo>
                      <a:pt x="221" y="1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8"/>
              <p:cNvSpPr/>
              <p:nvPr/>
            </p:nvSpPr>
            <p:spPr>
              <a:xfrm>
                <a:off x="6456225" y="4471125"/>
                <a:ext cx="62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7" extrusionOk="0">
                    <a:moveTo>
                      <a:pt x="138" y="1"/>
                    </a:moveTo>
                    <a:lnTo>
                      <a:pt x="0" y="111"/>
                    </a:lnTo>
                    <a:cubicBezTo>
                      <a:pt x="28" y="111"/>
                      <a:pt x="83" y="166"/>
                      <a:pt x="111" y="166"/>
                    </a:cubicBezTo>
                    <a:lnTo>
                      <a:pt x="248" y="56"/>
                    </a:lnTo>
                    <a:cubicBezTo>
                      <a:pt x="221" y="56"/>
                      <a:pt x="166" y="1"/>
                      <a:pt x="1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8"/>
              <p:cNvSpPr/>
              <p:nvPr/>
            </p:nvSpPr>
            <p:spPr>
              <a:xfrm>
                <a:off x="5839000" y="4639225"/>
                <a:ext cx="347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8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111" y="138"/>
                    </a:lnTo>
                    <a:lnTo>
                      <a:pt x="139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8"/>
              <p:cNvSpPr/>
              <p:nvPr/>
            </p:nvSpPr>
            <p:spPr>
              <a:xfrm>
                <a:off x="5861050" y="46454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65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8"/>
              <p:cNvSpPr/>
              <p:nvPr/>
            </p:nvSpPr>
            <p:spPr>
              <a:xfrm>
                <a:off x="5886550" y="46509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8"/>
              <p:cNvSpPr/>
              <p:nvPr/>
            </p:nvSpPr>
            <p:spPr>
              <a:xfrm>
                <a:off x="5912725" y="465642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1"/>
                    </a:moveTo>
                    <a:lnTo>
                      <a:pt x="0" y="84"/>
                    </a:lnTo>
                    <a:lnTo>
                      <a:pt x="248" y="139"/>
                    </a:lnTo>
                    <a:lnTo>
                      <a:pt x="276" y="28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8"/>
              <p:cNvSpPr/>
              <p:nvPr/>
            </p:nvSpPr>
            <p:spPr>
              <a:xfrm>
                <a:off x="5964375" y="46619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1" y="166"/>
                    </a:lnTo>
                    <a:lnTo>
                      <a:pt x="276" y="166"/>
                    </a:lnTo>
                    <a:lnTo>
                      <a:pt x="276" y="83"/>
                    </a:lnTo>
                    <a:lnTo>
                      <a:pt x="249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8"/>
              <p:cNvSpPr/>
              <p:nvPr/>
            </p:nvSpPr>
            <p:spPr>
              <a:xfrm>
                <a:off x="5990550" y="46654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8"/>
              <p:cNvSpPr/>
              <p:nvPr/>
            </p:nvSpPr>
            <p:spPr>
              <a:xfrm>
                <a:off x="6016725" y="46654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0"/>
                    </a:moveTo>
                    <a:lnTo>
                      <a:pt x="1" y="28"/>
                    </a:lnTo>
                    <a:lnTo>
                      <a:pt x="1" y="110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8"/>
              <p:cNvSpPr/>
              <p:nvPr/>
            </p:nvSpPr>
            <p:spPr>
              <a:xfrm>
                <a:off x="6042900" y="466470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49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8"/>
              <p:cNvSpPr/>
              <p:nvPr/>
            </p:nvSpPr>
            <p:spPr>
              <a:xfrm>
                <a:off x="6068400" y="4662625"/>
                <a:ext cx="6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2" extrusionOk="0">
                    <a:moveTo>
                      <a:pt x="276" y="1"/>
                    </a:moveTo>
                    <a:lnTo>
                      <a:pt x="0" y="28"/>
                    </a:lnTo>
                    <a:lnTo>
                      <a:pt x="28" y="111"/>
                    </a:lnTo>
                    <a:lnTo>
                      <a:pt x="276" y="84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8"/>
              <p:cNvSpPr/>
              <p:nvPr/>
            </p:nvSpPr>
            <p:spPr>
              <a:xfrm>
                <a:off x="6093875" y="46585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8"/>
              <p:cNvSpPr/>
              <p:nvPr/>
            </p:nvSpPr>
            <p:spPr>
              <a:xfrm>
                <a:off x="6119375" y="4652300"/>
                <a:ext cx="62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6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0" y="166"/>
                    </a:lnTo>
                    <a:lnTo>
                      <a:pt x="248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8"/>
              <p:cNvSpPr/>
              <p:nvPr/>
            </p:nvSpPr>
            <p:spPr>
              <a:xfrm>
                <a:off x="6143475" y="46447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8"/>
              <p:cNvSpPr/>
              <p:nvPr/>
            </p:nvSpPr>
            <p:spPr>
              <a:xfrm>
                <a:off x="6167600" y="46350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0" y="111"/>
                    </a:lnTo>
                    <a:lnTo>
                      <a:pt x="28" y="194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8"/>
              <p:cNvSpPr/>
              <p:nvPr/>
            </p:nvSpPr>
            <p:spPr>
              <a:xfrm>
                <a:off x="6190325" y="462405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0" y="111"/>
                    </a:lnTo>
                    <a:lnTo>
                      <a:pt x="56" y="194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8"/>
              <p:cNvSpPr/>
              <p:nvPr/>
            </p:nvSpPr>
            <p:spPr>
              <a:xfrm>
                <a:off x="6212375" y="461097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193" y="0"/>
                    </a:moveTo>
                    <a:lnTo>
                      <a:pt x="0" y="138"/>
                    </a:lnTo>
                    <a:lnTo>
                      <a:pt x="28" y="193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8"/>
              <p:cNvSpPr/>
              <p:nvPr/>
            </p:nvSpPr>
            <p:spPr>
              <a:xfrm>
                <a:off x="6233025" y="45965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38"/>
                    </a:lnTo>
                    <a:lnTo>
                      <a:pt x="28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8"/>
              <p:cNvSpPr/>
              <p:nvPr/>
            </p:nvSpPr>
            <p:spPr>
              <a:xfrm>
                <a:off x="6252325" y="45806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8"/>
              <p:cNvSpPr/>
              <p:nvPr/>
            </p:nvSpPr>
            <p:spPr>
              <a:xfrm>
                <a:off x="6270925" y="45648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8"/>
              <p:cNvSpPr/>
              <p:nvPr/>
            </p:nvSpPr>
            <p:spPr>
              <a:xfrm>
                <a:off x="6289525" y="45476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8"/>
              <p:cNvSpPr/>
              <p:nvPr/>
            </p:nvSpPr>
            <p:spPr>
              <a:xfrm>
                <a:off x="6308125" y="4530375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66" y="0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21" y="56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8"/>
              <p:cNvSpPr/>
              <p:nvPr/>
            </p:nvSpPr>
            <p:spPr>
              <a:xfrm>
                <a:off x="6326025" y="45131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8"/>
              <p:cNvSpPr/>
              <p:nvPr/>
            </p:nvSpPr>
            <p:spPr>
              <a:xfrm>
                <a:off x="6345325" y="44959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8"/>
              <p:cNvSpPr/>
              <p:nvPr/>
            </p:nvSpPr>
            <p:spPr>
              <a:xfrm>
                <a:off x="6365975" y="44807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28" y="221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8"/>
              <p:cNvSpPr/>
              <p:nvPr/>
            </p:nvSpPr>
            <p:spPr>
              <a:xfrm>
                <a:off x="6387325" y="44663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56" y="194"/>
                    </a:lnTo>
                    <a:lnTo>
                      <a:pt x="277" y="56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8"/>
              <p:cNvSpPr/>
              <p:nvPr/>
            </p:nvSpPr>
            <p:spPr>
              <a:xfrm>
                <a:off x="6410750" y="4453900"/>
                <a:ext cx="62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7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66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8"/>
              <p:cNvSpPr/>
              <p:nvPr/>
            </p:nvSpPr>
            <p:spPr>
              <a:xfrm>
                <a:off x="6434175" y="444357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21" y="1"/>
                    </a:moveTo>
                    <a:lnTo>
                      <a:pt x="1" y="83"/>
                    </a:lnTo>
                    <a:lnTo>
                      <a:pt x="28" y="138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8"/>
              <p:cNvSpPr/>
              <p:nvPr/>
            </p:nvSpPr>
            <p:spPr>
              <a:xfrm>
                <a:off x="6457600" y="44339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138" y="1"/>
                    </a:moveTo>
                    <a:lnTo>
                      <a:pt x="1" y="111"/>
                    </a:lnTo>
                    <a:cubicBezTo>
                      <a:pt x="28" y="111"/>
                      <a:pt x="83" y="166"/>
                      <a:pt x="111" y="166"/>
                    </a:cubicBezTo>
                    <a:lnTo>
                      <a:pt x="276" y="56"/>
                    </a:lnTo>
                    <a:cubicBezTo>
                      <a:pt x="221" y="56"/>
                      <a:pt x="166" y="28"/>
                      <a:pt x="1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8"/>
              <p:cNvSpPr/>
              <p:nvPr/>
            </p:nvSpPr>
            <p:spPr>
              <a:xfrm>
                <a:off x="6481025" y="4427725"/>
                <a:ext cx="415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39" extrusionOk="0">
                    <a:moveTo>
                      <a:pt x="166" y="1"/>
                    </a:moveTo>
                    <a:lnTo>
                      <a:pt x="0" y="84"/>
                    </a:lnTo>
                    <a:lnTo>
                      <a:pt x="83" y="139"/>
                    </a:lnTo>
                    <a:cubicBezTo>
                      <a:pt x="111" y="84"/>
                      <a:pt x="138" y="28"/>
                      <a:pt x="1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8"/>
              <p:cNvSpPr/>
              <p:nvPr/>
            </p:nvSpPr>
            <p:spPr>
              <a:xfrm>
                <a:off x="5840375" y="46068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9" y="0"/>
                    </a:moveTo>
                    <a:lnTo>
                      <a:pt x="1" y="83"/>
                    </a:lnTo>
                    <a:lnTo>
                      <a:pt x="249" y="165"/>
                    </a:lnTo>
                    <a:lnTo>
                      <a:pt x="277" y="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8"/>
              <p:cNvSpPr/>
              <p:nvPr/>
            </p:nvSpPr>
            <p:spPr>
              <a:xfrm>
                <a:off x="5865875" y="461302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8"/>
              <p:cNvSpPr/>
              <p:nvPr/>
            </p:nvSpPr>
            <p:spPr>
              <a:xfrm>
                <a:off x="5891350" y="46192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9" y="1"/>
                    </a:moveTo>
                    <a:lnTo>
                      <a:pt x="1" y="111"/>
                    </a:lnTo>
                    <a:lnTo>
                      <a:pt x="277" y="166"/>
                    </a:lnTo>
                    <a:lnTo>
                      <a:pt x="277" y="56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8"/>
              <p:cNvSpPr/>
              <p:nvPr/>
            </p:nvSpPr>
            <p:spPr>
              <a:xfrm>
                <a:off x="5917550" y="4624050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8"/>
              <p:cNvSpPr/>
              <p:nvPr/>
            </p:nvSpPr>
            <p:spPr>
              <a:xfrm>
                <a:off x="5943725" y="4628200"/>
                <a:ext cx="62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8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38"/>
                    </a:lnTo>
                    <a:lnTo>
                      <a:pt x="248" y="2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8"/>
              <p:cNvSpPr/>
              <p:nvPr/>
            </p:nvSpPr>
            <p:spPr>
              <a:xfrm>
                <a:off x="5968525" y="4630950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55" y="0"/>
                    </a:moveTo>
                    <a:lnTo>
                      <a:pt x="55" y="56"/>
                    </a:lnTo>
                    <a:lnTo>
                      <a:pt x="0" y="56"/>
                    </a:lnTo>
                    <a:lnTo>
                      <a:pt x="0" y="166"/>
                    </a:lnTo>
                    <a:lnTo>
                      <a:pt x="276" y="166"/>
                    </a:lnTo>
                    <a:lnTo>
                      <a:pt x="276" y="138"/>
                    </a:lnTo>
                    <a:lnTo>
                      <a:pt x="303" y="138"/>
                    </a:lnTo>
                    <a:lnTo>
                      <a:pt x="303" y="28"/>
                    </a:lnTo>
                    <a:lnTo>
                      <a:pt x="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8"/>
              <p:cNvSpPr/>
              <p:nvPr/>
            </p:nvSpPr>
            <p:spPr>
              <a:xfrm>
                <a:off x="5994700" y="4631625"/>
                <a:ext cx="7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7" extrusionOk="0">
                    <a:moveTo>
                      <a:pt x="276" y="1"/>
                    </a:moveTo>
                    <a:lnTo>
                      <a:pt x="0" y="29"/>
                    </a:lnTo>
                    <a:lnTo>
                      <a:pt x="0" y="111"/>
                    </a:lnTo>
                    <a:lnTo>
                      <a:pt x="55" y="111"/>
                    </a:lnTo>
                    <a:lnTo>
                      <a:pt x="28" y="166"/>
                    </a:lnTo>
                    <a:lnTo>
                      <a:pt x="303" y="166"/>
                    </a:lnTo>
                    <a:lnTo>
                      <a:pt x="303" y="56"/>
                    </a:lnTo>
                    <a:lnTo>
                      <a:pt x="276" y="56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8"/>
              <p:cNvSpPr/>
              <p:nvPr/>
            </p:nvSpPr>
            <p:spPr>
              <a:xfrm>
                <a:off x="6020875" y="4630250"/>
                <a:ext cx="76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22" extrusionOk="0">
                    <a:moveTo>
                      <a:pt x="276" y="1"/>
                    </a:moveTo>
                    <a:lnTo>
                      <a:pt x="0" y="28"/>
                    </a:lnTo>
                    <a:lnTo>
                      <a:pt x="0" y="139"/>
                    </a:lnTo>
                    <a:lnTo>
                      <a:pt x="28" y="139"/>
                    </a:lnTo>
                    <a:lnTo>
                      <a:pt x="28" y="221"/>
                    </a:lnTo>
                    <a:lnTo>
                      <a:pt x="303" y="221"/>
                    </a:lnTo>
                    <a:lnTo>
                      <a:pt x="303" y="111"/>
                    </a:lnTo>
                    <a:lnTo>
                      <a:pt x="28" y="139"/>
                    </a:lnTo>
                    <a:lnTo>
                      <a:pt x="28" y="139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8"/>
              <p:cNvSpPr/>
              <p:nvPr/>
            </p:nvSpPr>
            <p:spPr>
              <a:xfrm>
                <a:off x="6047725" y="46323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8"/>
              <p:cNvSpPr/>
              <p:nvPr/>
            </p:nvSpPr>
            <p:spPr>
              <a:xfrm>
                <a:off x="6073225" y="462957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76" y="0"/>
                    </a:moveTo>
                    <a:lnTo>
                      <a:pt x="0" y="28"/>
                    </a:ln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8"/>
              <p:cNvSpPr/>
              <p:nvPr/>
            </p:nvSpPr>
            <p:spPr>
              <a:xfrm>
                <a:off x="6098700" y="46254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29"/>
                    </a:lnTo>
                    <a:lnTo>
                      <a:pt x="28" y="139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8"/>
              <p:cNvSpPr/>
              <p:nvPr/>
            </p:nvSpPr>
            <p:spPr>
              <a:xfrm>
                <a:off x="6123500" y="46192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8" y="139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8"/>
              <p:cNvSpPr/>
              <p:nvPr/>
            </p:nvSpPr>
            <p:spPr>
              <a:xfrm>
                <a:off x="6148300" y="46109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8"/>
              <p:cNvSpPr/>
              <p:nvPr/>
            </p:nvSpPr>
            <p:spPr>
              <a:xfrm>
                <a:off x="6171725" y="46013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1"/>
                    </a:moveTo>
                    <a:lnTo>
                      <a:pt x="1" y="83"/>
                    </a:lnTo>
                    <a:lnTo>
                      <a:pt x="56" y="166"/>
                    </a:lnTo>
                    <a:lnTo>
                      <a:pt x="276" y="56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8"/>
              <p:cNvSpPr/>
              <p:nvPr/>
            </p:nvSpPr>
            <p:spPr>
              <a:xfrm>
                <a:off x="6194450" y="4588925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8"/>
              <p:cNvSpPr/>
              <p:nvPr/>
            </p:nvSpPr>
            <p:spPr>
              <a:xfrm>
                <a:off x="6236475" y="45606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84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8"/>
              <p:cNvSpPr/>
              <p:nvPr/>
            </p:nvSpPr>
            <p:spPr>
              <a:xfrm>
                <a:off x="6255775" y="4544850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5" y="221"/>
                    </a:lnTo>
                    <a:lnTo>
                      <a:pt x="221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8"/>
              <p:cNvSpPr/>
              <p:nvPr/>
            </p:nvSpPr>
            <p:spPr>
              <a:xfrm>
                <a:off x="6274375" y="4528300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165" y="1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21" y="56"/>
                    </a:lnTo>
                    <a:lnTo>
                      <a:pt x="1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8"/>
              <p:cNvSpPr/>
              <p:nvPr/>
            </p:nvSpPr>
            <p:spPr>
              <a:xfrm>
                <a:off x="6292275" y="4511075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166" y="1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8"/>
              <p:cNvSpPr/>
              <p:nvPr/>
            </p:nvSpPr>
            <p:spPr>
              <a:xfrm>
                <a:off x="6309500" y="44931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93"/>
                    </a:lnTo>
                    <a:lnTo>
                      <a:pt x="55" y="249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8"/>
              <p:cNvSpPr/>
              <p:nvPr/>
            </p:nvSpPr>
            <p:spPr>
              <a:xfrm>
                <a:off x="6328100" y="4475950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166" y="1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8"/>
              <p:cNvSpPr/>
              <p:nvPr/>
            </p:nvSpPr>
            <p:spPr>
              <a:xfrm>
                <a:off x="6346700" y="44587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8"/>
              <p:cNvSpPr/>
              <p:nvPr/>
            </p:nvSpPr>
            <p:spPr>
              <a:xfrm>
                <a:off x="6366675" y="444220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8"/>
              <p:cNvSpPr/>
              <p:nvPr/>
            </p:nvSpPr>
            <p:spPr>
              <a:xfrm>
                <a:off x="6388725" y="442842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193"/>
                    </a:lnTo>
                    <a:lnTo>
                      <a:pt x="276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8"/>
              <p:cNvSpPr/>
              <p:nvPr/>
            </p:nvSpPr>
            <p:spPr>
              <a:xfrm>
                <a:off x="6411450" y="441602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0"/>
                    </a:moveTo>
                    <a:lnTo>
                      <a:pt x="0" y="111"/>
                    </a:lnTo>
                    <a:lnTo>
                      <a:pt x="55" y="193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8"/>
              <p:cNvSpPr/>
              <p:nvPr/>
            </p:nvSpPr>
            <p:spPr>
              <a:xfrm>
                <a:off x="6435550" y="440637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21" y="1"/>
                    </a:moveTo>
                    <a:lnTo>
                      <a:pt x="1" y="83"/>
                    </a:lnTo>
                    <a:lnTo>
                      <a:pt x="28" y="138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8"/>
              <p:cNvSpPr/>
              <p:nvPr/>
            </p:nvSpPr>
            <p:spPr>
              <a:xfrm>
                <a:off x="6458975" y="43974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138" y="1"/>
                    </a:moveTo>
                    <a:lnTo>
                      <a:pt x="1" y="111"/>
                    </a:lnTo>
                    <a:cubicBezTo>
                      <a:pt x="28" y="111"/>
                      <a:pt x="111" y="166"/>
                      <a:pt x="138" y="166"/>
                    </a:cubicBezTo>
                    <a:lnTo>
                      <a:pt x="276" y="56"/>
                    </a:lnTo>
                    <a:cubicBezTo>
                      <a:pt x="249" y="56"/>
                      <a:pt x="166" y="1"/>
                      <a:pt x="1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8"/>
              <p:cNvSpPr/>
              <p:nvPr/>
            </p:nvSpPr>
            <p:spPr>
              <a:xfrm>
                <a:off x="6483100" y="4391225"/>
                <a:ext cx="62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66" extrusionOk="0">
                    <a:moveTo>
                      <a:pt x="138" y="1"/>
                    </a:moveTo>
                    <a:lnTo>
                      <a:pt x="0" y="111"/>
                    </a:lnTo>
                    <a:lnTo>
                      <a:pt x="110" y="166"/>
                    </a:lnTo>
                    <a:lnTo>
                      <a:pt x="248" y="83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8"/>
              <p:cNvSpPr/>
              <p:nvPr/>
            </p:nvSpPr>
            <p:spPr>
              <a:xfrm>
                <a:off x="5845200" y="4574450"/>
                <a:ext cx="7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94" extrusionOk="0">
                    <a:moveTo>
                      <a:pt x="56" y="1"/>
                    </a:moveTo>
                    <a:lnTo>
                      <a:pt x="1" y="111"/>
                    </a:lnTo>
                    <a:lnTo>
                      <a:pt x="276" y="194"/>
                    </a:lnTo>
                    <a:lnTo>
                      <a:pt x="304" y="84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8"/>
              <p:cNvSpPr/>
              <p:nvPr/>
            </p:nvSpPr>
            <p:spPr>
              <a:xfrm>
                <a:off x="5870700" y="458135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8"/>
              <p:cNvSpPr/>
              <p:nvPr/>
            </p:nvSpPr>
            <p:spPr>
              <a:xfrm>
                <a:off x="5896875" y="458755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8"/>
              <p:cNvSpPr/>
              <p:nvPr/>
            </p:nvSpPr>
            <p:spPr>
              <a:xfrm>
                <a:off x="5922350" y="45923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8"/>
              <p:cNvSpPr/>
              <p:nvPr/>
            </p:nvSpPr>
            <p:spPr>
              <a:xfrm>
                <a:off x="5948525" y="45965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9" y="1"/>
                    </a:moveTo>
                    <a:lnTo>
                      <a:pt x="1" y="111"/>
                    </a:lnTo>
                    <a:lnTo>
                      <a:pt x="277" y="138"/>
                    </a:lnTo>
                    <a:lnTo>
                      <a:pt x="277" y="28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8"/>
              <p:cNvSpPr/>
              <p:nvPr/>
            </p:nvSpPr>
            <p:spPr>
              <a:xfrm>
                <a:off x="5974725" y="4599250"/>
                <a:ext cx="6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2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11"/>
                    </a:lnTo>
                    <a:lnTo>
                      <a:pt x="276" y="28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8"/>
              <p:cNvSpPr/>
              <p:nvPr/>
            </p:nvSpPr>
            <p:spPr>
              <a:xfrm>
                <a:off x="5999500" y="4600650"/>
                <a:ext cx="76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" extrusionOk="0">
                    <a:moveTo>
                      <a:pt x="56" y="0"/>
                    </a:moveTo>
                    <a:lnTo>
                      <a:pt x="56" y="55"/>
                    </a:lnTo>
                    <a:lnTo>
                      <a:pt x="1" y="55"/>
                    </a:lnTo>
                    <a:lnTo>
                      <a:pt x="1" y="165"/>
                    </a:lnTo>
                    <a:lnTo>
                      <a:pt x="249" y="165"/>
                    </a:lnTo>
                    <a:lnTo>
                      <a:pt x="249" y="110"/>
                    </a:lnTo>
                    <a:lnTo>
                      <a:pt x="304" y="110"/>
                    </a:lnTo>
                    <a:lnTo>
                      <a:pt x="304" y="28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8"/>
              <p:cNvSpPr/>
              <p:nvPr/>
            </p:nvSpPr>
            <p:spPr>
              <a:xfrm>
                <a:off x="6025700" y="4600650"/>
                <a:ext cx="76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11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303" y="110"/>
                    </a:lnTo>
                    <a:lnTo>
                      <a:pt x="303" y="0"/>
                    </a:lnTo>
                    <a:lnTo>
                      <a:pt x="248" y="28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8"/>
              <p:cNvSpPr/>
              <p:nvPr/>
            </p:nvSpPr>
            <p:spPr>
              <a:xfrm>
                <a:off x="6051175" y="4597875"/>
                <a:ext cx="83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167" extrusionOk="0">
                    <a:moveTo>
                      <a:pt x="276" y="1"/>
                    </a:moveTo>
                    <a:lnTo>
                      <a:pt x="1" y="28"/>
                    </a:lnTo>
                    <a:lnTo>
                      <a:pt x="28" y="139"/>
                    </a:lnTo>
                    <a:lnTo>
                      <a:pt x="56" y="139"/>
                    </a:lnTo>
                    <a:lnTo>
                      <a:pt x="56" y="166"/>
                    </a:lnTo>
                    <a:lnTo>
                      <a:pt x="331" y="166"/>
                    </a:lnTo>
                    <a:lnTo>
                      <a:pt x="331" y="56"/>
                    </a:lnTo>
                    <a:lnTo>
                      <a:pt x="276" y="56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8"/>
              <p:cNvSpPr/>
              <p:nvPr/>
            </p:nvSpPr>
            <p:spPr>
              <a:xfrm>
                <a:off x="6077350" y="4595125"/>
                <a:ext cx="7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94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28" y="138"/>
                    </a:lnTo>
                    <a:lnTo>
                      <a:pt x="56" y="111"/>
                    </a:lnTo>
                    <a:lnTo>
                      <a:pt x="56" y="193"/>
                    </a:lnTo>
                    <a:lnTo>
                      <a:pt x="304" y="138"/>
                    </a:lnTo>
                    <a:lnTo>
                      <a:pt x="304" y="56"/>
                    </a:lnTo>
                    <a:lnTo>
                      <a:pt x="276" y="56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8"/>
              <p:cNvSpPr/>
              <p:nvPr/>
            </p:nvSpPr>
            <p:spPr>
              <a:xfrm>
                <a:off x="6102850" y="4589625"/>
                <a:ext cx="76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21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28" y="165"/>
                    </a:lnTo>
                    <a:lnTo>
                      <a:pt x="55" y="221"/>
                    </a:lnTo>
                    <a:lnTo>
                      <a:pt x="303" y="165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8"/>
              <p:cNvSpPr/>
              <p:nvPr/>
            </p:nvSpPr>
            <p:spPr>
              <a:xfrm>
                <a:off x="6128325" y="4582725"/>
                <a:ext cx="6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49" extrusionOk="0">
                    <a:moveTo>
                      <a:pt x="249" y="1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1" y="166"/>
                    </a:lnTo>
                    <a:lnTo>
                      <a:pt x="28" y="249"/>
                    </a:lnTo>
                    <a:lnTo>
                      <a:pt x="276" y="193"/>
                    </a:lnTo>
                    <a:lnTo>
                      <a:pt x="249" y="111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8"/>
              <p:cNvSpPr/>
              <p:nvPr/>
            </p:nvSpPr>
            <p:spPr>
              <a:xfrm>
                <a:off x="6219950" y="4540025"/>
                <a:ext cx="103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9" extrusionOk="0">
                    <a:moveTo>
                      <a:pt x="359" y="0"/>
                    </a:moveTo>
                    <a:lnTo>
                      <a:pt x="248" y="83"/>
                    </a:lnTo>
                    <a:lnTo>
                      <a:pt x="221" y="28"/>
                    </a:lnTo>
                    <a:lnTo>
                      <a:pt x="0" y="166"/>
                    </a:lnTo>
                    <a:lnTo>
                      <a:pt x="55" y="248"/>
                    </a:lnTo>
                    <a:lnTo>
                      <a:pt x="166" y="166"/>
                    </a:lnTo>
                    <a:lnTo>
                      <a:pt x="193" y="221"/>
                    </a:lnTo>
                    <a:lnTo>
                      <a:pt x="414" y="83"/>
                    </a:lnTo>
                    <a:lnTo>
                      <a:pt x="3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8"/>
              <p:cNvSpPr/>
              <p:nvPr/>
            </p:nvSpPr>
            <p:spPr>
              <a:xfrm>
                <a:off x="6239925" y="45255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8"/>
              <p:cNvSpPr/>
              <p:nvPr/>
            </p:nvSpPr>
            <p:spPr>
              <a:xfrm>
                <a:off x="6259200" y="4509025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66" y="0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8"/>
              <p:cNvSpPr/>
              <p:nvPr/>
            </p:nvSpPr>
            <p:spPr>
              <a:xfrm>
                <a:off x="6277125" y="4491800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66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21" y="56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8"/>
              <p:cNvSpPr/>
              <p:nvPr/>
            </p:nvSpPr>
            <p:spPr>
              <a:xfrm>
                <a:off x="6294350" y="4474575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165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21" y="56"/>
                    </a:lnTo>
                    <a:lnTo>
                      <a:pt x="1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8"/>
              <p:cNvSpPr/>
              <p:nvPr/>
            </p:nvSpPr>
            <p:spPr>
              <a:xfrm>
                <a:off x="6311575" y="4456675"/>
                <a:ext cx="62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8"/>
              <p:cNvSpPr/>
              <p:nvPr/>
            </p:nvSpPr>
            <p:spPr>
              <a:xfrm>
                <a:off x="6329475" y="4438750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6" y="221"/>
                    </a:lnTo>
                    <a:lnTo>
                      <a:pt x="221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8"/>
              <p:cNvSpPr/>
              <p:nvPr/>
            </p:nvSpPr>
            <p:spPr>
              <a:xfrm>
                <a:off x="6348075" y="44208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6" y="248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8"/>
              <p:cNvSpPr/>
              <p:nvPr/>
            </p:nvSpPr>
            <p:spPr>
              <a:xfrm>
                <a:off x="6368050" y="44050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38"/>
                    </a:lnTo>
                    <a:lnTo>
                      <a:pt x="56" y="221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8"/>
              <p:cNvSpPr/>
              <p:nvPr/>
            </p:nvSpPr>
            <p:spPr>
              <a:xfrm>
                <a:off x="6390100" y="439052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0" y="139"/>
                    </a:lnTo>
                    <a:lnTo>
                      <a:pt x="28" y="194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8"/>
              <p:cNvSpPr/>
              <p:nvPr/>
            </p:nvSpPr>
            <p:spPr>
              <a:xfrm>
                <a:off x="6412825" y="43788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8" y="1"/>
                    </a:moveTo>
                    <a:lnTo>
                      <a:pt x="0" y="111"/>
                    </a:lnTo>
                    <a:lnTo>
                      <a:pt x="28" y="166"/>
                    </a:lnTo>
                    <a:lnTo>
                      <a:pt x="276" y="56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8"/>
              <p:cNvSpPr/>
              <p:nvPr/>
            </p:nvSpPr>
            <p:spPr>
              <a:xfrm>
                <a:off x="6436925" y="436917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21" y="1"/>
                    </a:moveTo>
                    <a:lnTo>
                      <a:pt x="1" y="83"/>
                    </a:lnTo>
                    <a:lnTo>
                      <a:pt x="28" y="139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8"/>
              <p:cNvSpPr/>
              <p:nvPr/>
            </p:nvSpPr>
            <p:spPr>
              <a:xfrm>
                <a:off x="6460350" y="436092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138" y="0"/>
                    </a:moveTo>
                    <a:lnTo>
                      <a:pt x="1" y="110"/>
                    </a:lnTo>
                    <a:cubicBezTo>
                      <a:pt x="56" y="110"/>
                      <a:pt x="111" y="138"/>
                      <a:pt x="138" y="138"/>
                    </a:cubicBezTo>
                    <a:lnTo>
                      <a:pt x="276" y="28"/>
                    </a:lnTo>
                    <a:cubicBezTo>
                      <a:pt x="249" y="28"/>
                      <a:pt x="194" y="0"/>
                      <a:pt x="1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8"/>
              <p:cNvSpPr/>
              <p:nvPr/>
            </p:nvSpPr>
            <p:spPr>
              <a:xfrm>
                <a:off x="6484475" y="435472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138" y="0"/>
                    </a:moveTo>
                    <a:lnTo>
                      <a:pt x="0" y="110"/>
                    </a:lnTo>
                    <a:lnTo>
                      <a:pt x="138" y="193"/>
                    </a:lnTo>
                    <a:lnTo>
                      <a:pt x="276" y="83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8"/>
              <p:cNvSpPr/>
              <p:nvPr/>
            </p:nvSpPr>
            <p:spPr>
              <a:xfrm>
                <a:off x="6509275" y="4352650"/>
                <a:ext cx="34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94" extrusionOk="0">
                    <a:moveTo>
                      <a:pt x="83" y="0"/>
                    </a:moveTo>
                    <a:lnTo>
                      <a:pt x="55" y="28"/>
                    </a:lnTo>
                    <a:lnTo>
                      <a:pt x="28" y="83"/>
                    </a:lnTo>
                    <a:lnTo>
                      <a:pt x="28" y="111"/>
                    </a:lnTo>
                    <a:lnTo>
                      <a:pt x="0" y="138"/>
                    </a:lnTo>
                    <a:lnTo>
                      <a:pt x="55" y="193"/>
                    </a:lnTo>
                    <a:lnTo>
                      <a:pt x="83" y="166"/>
                    </a:lnTo>
                    <a:lnTo>
                      <a:pt x="110" y="111"/>
                    </a:lnTo>
                    <a:lnTo>
                      <a:pt x="110" y="83"/>
                    </a:lnTo>
                    <a:lnTo>
                      <a:pt x="138" y="56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8"/>
              <p:cNvSpPr/>
              <p:nvPr/>
            </p:nvSpPr>
            <p:spPr>
              <a:xfrm>
                <a:off x="5850725" y="45427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48" y="193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8"/>
              <p:cNvSpPr/>
              <p:nvPr/>
            </p:nvSpPr>
            <p:spPr>
              <a:xfrm>
                <a:off x="5875525" y="4549650"/>
                <a:ext cx="7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7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303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8"/>
              <p:cNvSpPr/>
              <p:nvPr/>
            </p:nvSpPr>
            <p:spPr>
              <a:xfrm>
                <a:off x="5901700" y="455585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1"/>
                    </a:moveTo>
                    <a:lnTo>
                      <a:pt x="0" y="84"/>
                    </a:lnTo>
                    <a:lnTo>
                      <a:pt x="248" y="139"/>
                    </a:lnTo>
                    <a:lnTo>
                      <a:pt x="276" y="56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8"/>
              <p:cNvSpPr/>
              <p:nvPr/>
            </p:nvSpPr>
            <p:spPr>
              <a:xfrm>
                <a:off x="5927175" y="45606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39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8"/>
              <p:cNvSpPr/>
              <p:nvPr/>
            </p:nvSpPr>
            <p:spPr>
              <a:xfrm>
                <a:off x="5953350" y="45648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76" y="110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8"/>
              <p:cNvSpPr/>
              <p:nvPr/>
            </p:nvSpPr>
            <p:spPr>
              <a:xfrm>
                <a:off x="5979525" y="45668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39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8"/>
              <p:cNvSpPr/>
              <p:nvPr/>
            </p:nvSpPr>
            <p:spPr>
              <a:xfrm>
                <a:off x="6005700" y="4568950"/>
                <a:ext cx="62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4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49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8"/>
              <p:cNvSpPr/>
              <p:nvPr/>
            </p:nvSpPr>
            <p:spPr>
              <a:xfrm>
                <a:off x="6029825" y="4568250"/>
                <a:ext cx="827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94" extrusionOk="0">
                    <a:moveTo>
                      <a:pt x="331" y="1"/>
                    </a:moveTo>
                    <a:lnTo>
                      <a:pt x="83" y="29"/>
                    </a:lnTo>
                    <a:lnTo>
                      <a:pt x="83" y="111"/>
                    </a:lnTo>
                    <a:lnTo>
                      <a:pt x="0" y="111"/>
                    </a:lnTo>
                    <a:lnTo>
                      <a:pt x="0" y="194"/>
                    </a:lnTo>
                    <a:lnTo>
                      <a:pt x="276" y="194"/>
                    </a:lnTo>
                    <a:lnTo>
                      <a:pt x="276" y="111"/>
                    </a:lnTo>
                    <a:lnTo>
                      <a:pt x="331" y="111"/>
                    </a:lnTo>
                    <a:lnTo>
                      <a:pt x="3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8"/>
              <p:cNvSpPr/>
              <p:nvPr/>
            </p:nvSpPr>
            <p:spPr>
              <a:xfrm>
                <a:off x="6056000" y="4566875"/>
                <a:ext cx="83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167" extrusionOk="0">
                    <a:moveTo>
                      <a:pt x="331" y="1"/>
                    </a:moveTo>
                    <a:lnTo>
                      <a:pt x="56" y="28"/>
                    </a:lnTo>
                    <a:lnTo>
                      <a:pt x="56" y="56"/>
                    </a:lnTo>
                    <a:lnTo>
                      <a:pt x="0" y="56"/>
                    </a:lnTo>
                    <a:lnTo>
                      <a:pt x="0" y="166"/>
                    </a:lnTo>
                    <a:lnTo>
                      <a:pt x="276" y="139"/>
                    </a:lnTo>
                    <a:lnTo>
                      <a:pt x="276" y="84"/>
                    </a:lnTo>
                    <a:lnTo>
                      <a:pt x="331" y="84"/>
                    </a:lnTo>
                    <a:lnTo>
                      <a:pt x="3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8"/>
              <p:cNvSpPr/>
              <p:nvPr/>
            </p:nvSpPr>
            <p:spPr>
              <a:xfrm>
                <a:off x="6082175" y="4563450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304" y="0"/>
                    </a:moveTo>
                    <a:lnTo>
                      <a:pt x="56" y="55"/>
                    </a:lnTo>
                    <a:lnTo>
                      <a:pt x="0" y="55"/>
                    </a:lnTo>
                    <a:lnTo>
                      <a:pt x="0" y="165"/>
                    </a:lnTo>
                    <a:lnTo>
                      <a:pt x="248" y="110"/>
                    </a:lnTo>
                    <a:lnTo>
                      <a:pt x="304" y="83"/>
                    </a:lnTo>
                    <a:lnTo>
                      <a:pt x="30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8"/>
              <p:cNvSpPr/>
              <p:nvPr/>
            </p:nvSpPr>
            <p:spPr>
              <a:xfrm>
                <a:off x="6107650" y="4558625"/>
                <a:ext cx="76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1" y="166"/>
                    </a:lnTo>
                    <a:lnTo>
                      <a:pt x="277" y="110"/>
                    </a:lnTo>
                    <a:lnTo>
                      <a:pt x="277" y="83"/>
                    </a:lnTo>
                    <a:lnTo>
                      <a:pt x="304" y="83"/>
                    </a:lnTo>
                    <a:lnTo>
                      <a:pt x="2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8"/>
              <p:cNvSpPr/>
              <p:nvPr/>
            </p:nvSpPr>
            <p:spPr>
              <a:xfrm>
                <a:off x="6132450" y="4551725"/>
                <a:ext cx="76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" extrusionOk="0">
                    <a:moveTo>
                      <a:pt x="249" y="1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56" y="166"/>
                    </a:lnTo>
                    <a:lnTo>
                      <a:pt x="304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8"/>
              <p:cNvSpPr/>
              <p:nvPr/>
            </p:nvSpPr>
            <p:spPr>
              <a:xfrm>
                <a:off x="6157250" y="45427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8"/>
              <p:cNvSpPr/>
              <p:nvPr/>
            </p:nvSpPr>
            <p:spPr>
              <a:xfrm>
                <a:off x="6224075" y="45055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8"/>
              <p:cNvSpPr/>
              <p:nvPr/>
            </p:nvSpPr>
            <p:spPr>
              <a:xfrm>
                <a:off x="6243375" y="44897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8"/>
              <p:cNvSpPr/>
              <p:nvPr/>
            </p:nvSpPr>
            <p:spPr>
              <a:xfrm>
                <a:off x="6261975" y="44732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8"/>
              <p:cNvSpPr/>
              <p:nvPr/>
            </p:nvSpPr>
            <p:spPr>
              <a:xfrm>
                <a:off x="6279875" y="445530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8"/>
              <p:cNvSpPr/>
              <p:nvPr/>
            </p:nvSpPr>
            <p:spPr>
              <a:xfrm>
                <a:off x="6297100" y="44373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1"/>
                    </a:moveTo>
                    <a:lnTo>
                      <a:pt x="0" y="194"/>
                    </a:lnTo>
                    <a:lnTo>
                      <a:pt x="28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8"/>
              <p:cNvSpPr/>
              <p:nvPr/>
            </p:nvSpPr>
            <p:spPr>
              <a:xfrm>
                <a:off x="6330850" y="44008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49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8"/>
              <p:cNvSpPr/>
              <p:nvPr/>
            </p:nvSpPr>
            <p:spPr>
              <a:xfrm>
                <a:off x="6349450" y="43836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8"/>
              <p:cNvSpPr/>
              <p:nvPr/>
            </p:nvSpPr>
            <p:spPr>
              <a:xfrm>
                <a:off x="6369425" y="43671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65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8"/>
              <p:cNvSpPr/>
              <p:nvPr/>
            </p:nvSpPr>
            <p:spPr>
              <a:xfrm>
                <a:off x="6391475" y="435265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28" y="193"/>
                    </a:lnTo>
                    <a:lnTo>
                      <a:pt x="248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8"/>
              <p:cNvSpPr/>
              <p:nvPr/>
            </p:nvSpPr>
            <p:spPr>
              <a:xfrm>
                <a:off x="6414200" y="4340950"/>
                <a:ext cx="69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3" extrusionOk="0">
                    <a:moveTo>
                      <a:pt x="249" y="0"/>
                    </a:moveTo>
                    <a:lnTo>
                      <a:pt x="1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8"/>
              <p:cNvSpPr/>
              <p:nvPr/>
            </p:nvSpPr>
            <p:spPr>
              <a:xfrm>
                <a:off x="6438300" y="433197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21" y="1"/>
                    </a:moveTo>
                    <a:lnTo>
                      <a:pt x="1" y="84"/>
                    </a:lnTo>
                    <a:lnTo>
                      <a:pt x="29" y="139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8"/>
              <p:cNvSpPr/>
              <p:nvPr/>
            </p:nvSpPr>
            <p:spPr>
              <a:xfrm>
                <a:off x="6462425" y="4323725"/>
                <a:ext cx="62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6" extrusionOk="0">
                    <a:moveTo>
                      <a:pt x="111" y="0"/>
                    </a:moveTo>
                    <a:lnTo>
                      <a:pt x="0" y="110"/>
                    </a:lnTo>
                    <a:cubicBezTo>
                      <a:pt x="28" y="110"/>
                      <a:pt x="83" y="138"/>
                      <a:pt x="138" y="166"/>
                    </a:cubicBezTo>
                    <a:lnTo>
                      <a:pt x="248" y="55"/>
                    </a:lnTo>
                    <a:cubicBezTo>
                      <a:pt x="221" y="55"/>
                      <a:pt x="166" y="0"/>
                      <a:pt x="1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8"/>
              <p:cNvSpPr/>
              <p:nvPr/>
            </p:nvSpPr>
            <p:spPr>
              <a:xfrm>
                <a:off x="6485850" y="43189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138" y="0"/>
                    </a:moveTo>
                    <a:lnTo>
                      <a:pt x="0" y="83"/>
                    </a:lnTo>
                    <a:lnTo>
                      <a:pt x="138" y="166"/>
                    </a:lnTo>
                    <a:lnTo>
                      <a:pt x="276" y="83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8"/>
              <p:cNvSpPr/>
              <p:nvPr/>
            </p:nvSpPr>
            <p:spPr>
              <a:xfrm>
                <a:off x="6511325" y="4317525"/>
                <a:ext cx="277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66" extrusionOk="0">
                    <a:moveTo>
                      <a:pt x="56" y="0"/>
                    </a:moveTo>
                    <a:lnTo>
                      <a:pt x="28" y="28"/>
                    </a:lnTo>
                    <a:lnTo>
                      <a:pt x="28" y="55"/>
                    </a:lnTo>
                    <a:lnTo>
                      <a:pt x="1" y="83"/>
                    </a:lnTo>
                    <a:lnTo>
                      <a:pt x="1" y="110"/>
                    </a:lnTo>
                    <a:lnTo>
                      <a:pt x="56" y="166"/>
                    </a:lnTo>
                    <a:lnTo>
                      <a:pt x="83" y="138"/>
                    </a:lnTo>
                    <a:lnTo>
                      <a:pt x="83" y="110"/>
                    </a:lnTo>
                    <a:lnTo>
                      <a:pt x="111" y="83"/>
                    </a:lnTo>
                    <a:lnTo>
                      <a:pt x="111" y="55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8"/>
              <p:cNvSpPr/>
              <p:nvPr/>
            </p:nvSpPr>
            <p:spPr>
              <a:xfrm>
                <a:off x="5855550" y="451107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8" y="111"/>
                    </a:lnTo>
                    <a:lnTo>
                      <a:pt x="0" y="139"/>
                    </a:lnTo>
                    <a:lnTo>
                      <a:pt x="138" y="139"/>
                    </a:lnTo>
                    <a:lnTo>
                      <a:pt x="248" y="166"/>
                    </a:lnTo>
                    <a:lnTo>
                      <a:pt x="276" y="166"/>
                    </a:lnTo>
                    <a:lnTo>
                      <a:pt x="276" y="56"/>
                    </a:lnTo>
                    <a:lnTo>
                      <a:pt x="138" y="29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8"/>
              <p:cNvSpPr/>
              <p:nvPr/>
            </p:nvSpPr>
            <p:spPr>
              <a:xfrm>
                <a:off x="5881025" y="45179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8"/>
              <p:cNvSpPr/>
              <p:nvPr/>
            </p:nvSpPr>
            <p:spPr>
              <a:xfrm>
                <a:off x="5906525" y="45241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48" y="138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8"/>
              <p:cNvSpPr/>
              <p:nvPr/>
            </p:nvSpPr>
            <p:spPr>
              <a:xfrm>
                <a:off x="5932000" y="45290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8"/>
              <p:cNvSpPr/>
              <p:nvPr/>
            </p:nvSpPr>
            <p:spPr>
              <a:xfrm>
                <a:off x="5958175" y="453245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8"/>
              <p:cNvSpPr/>
              <p:nvPr/>
            </p:nvSpPr>
            <p:spPr>
              <a:xfrm>
                <a:off x="5984350" y="45352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8"/>
              <p:cNvSpPr/>
              <p:nvPr/>
            </p:nvSpPr>
            <p:spPr>
              <a:xfrm>
                <a:off x="6010525" y="45365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8"/>
              <p:cNvSpPr/>
              <p:nvPr/>
            </p:nvSpPr>
            <p:spPr>
              <a:xfrm>
                <a:off x="6036700" y="4535875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8"/>
              <p:cNvSpPr/>
              <p:nvPr/>
            </p:nvSpPr>
            <p:spPr>
              <a:xfrm>
                <a:off x="6062875" y="4534500"/>
                <a:ext cx="62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2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8"/>
              <p:cNvSpPr/>
              <p:nvPr/>
            </p:nvSpPr>
            <p:spPr>
              <a:xfrm>
                <a:off x="6088375" y="453037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8" y="0"/>
                    </a:moveTo>
                    <a:lnTo>
                      <a:pt x="0" y="56"/>
                    </a:lnTo>
                    <a:lnTo>
                      <a:pt x="0" y="138"/>
                    </a:lnTo>
                    <a:lnTo>
                      <a:pt x="248" y="111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8"/>
              <p:cNvSpPr/>
              <p:nvPr/>
            </p:nvSpPr>
            <p:spPr>
              <a:xfrm>
                <a:off x="6111800" y="4525550"/>
                <a:ext cx="82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49" extrusionOk="0">
                    <a:moveTo>
                      <a:pt x="303" y="1"/>
                    </a:moveTo>
                    <a:lnTo>
                      <a:pt x="55" y="56"/>
                    </a:lnTo>
                    <a:lnTo>
                      <a:pt x="83" y="138"/>
                    </a:lnTo>
                    <a:lnTo>
                      <a:pt x="0" y="138"/>
                    </a:lnTo>
                    <a:lnTo>
                      <a:pt x="28" y="249"/>
                    </a:lnTo>
                    <a:lnTo>
                      <a:pt x="276" y="166"/>
                    </a:lnTo>
                    <a:lnTo>
                      <a:pt x="248" y="83"/>
                    </a:lnTo>
                    <a:lnTo>
                      <a:pt x="331" y="83"/>
                    </a:lnTo>
                    <a:lnTo>
                      <a:pt x="3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8"/>
              <p:cNvSpPr/>
              <p:nvPr/>
            </p:nvSpPr>
            <p:spPr>
              <a:xfrm>
                <a:off x="6136600" y="4517975"/>
                <a:ext cx="82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49" extrusionOk="0">
                    <a:moveTo>
                      <a:pt x="303" y="1"/>
                    </a:moveTo>
                    <a:lnTo>
                      <a:pt x="55" y="83"/>
                    </a:lnTo>
                    <a:lnTo>
                      <a:pt x="83" y="138"/>
                    </a:lnTo>
                    <a:lnTo>
                      <a:pt x="0" y="166"/>
                    </a:lnTo>
                    <a:lnTo>
                      <a:pt x="28" y="248"/>
                    </a:lnTo>
                    <a:lnTo>
                      <a:pt x="303" y="166"/>
                    </a:lnTo>
                    <a:lnTo>
                      <a:pt x="276" y="111"/>
                    </a:lnTo>
                    <a:lnTo>
                      <a:pt x="331" y="83"/>
                    </a:lnTo>
                    <a:lnTo>
                      <a:pt x="3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8"/>
              <p:cNvSpPr/>
              <p:nvPr/>
            </p:nvSpPr>
            <p:spPr>
              <a:xfrm>
                <a:off x="6161400" y="4509025"/>
                <a:ext cx="760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6" extrusionOk="0">
                    <a:moveTo>
                      <a:pt x="276" y="0"/>
                    </a:moveTo>
                    <a:lnTo>
                      <a:pt x="28" y="83"/>
                    </a:lnTo>
                    <a:lnTo>
                      <a:pt x="55" y="166"/>
                    </a:lnTo>
                    <a:lnTo>
                      <a:pt x="0" y="166"/>
                    </a:lnTo>
                    <a:lnTo>
                      <a:pt x="28" y="276"/>
                    </a:lnTo>
                    <a:lnTo>
                      <a:pt x="276" y="166"/>
                    </a:lnTo>
                    <a:lnTo>
                      <a:pt x="248" y="111"/>
                    </a:lnTo>
                    <a:lnTo>
                      <a:pt x="303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8"/>
              <p:cNvSpPr/>
              <p:nvPr/>
            </p:nvSpPr>
            <p:spPr>
              <a:xfrm>
                <a:off x="6207550" y="44849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39"/>
                    </a:lnTo>
                    <a:lnTo>
                      <a:pt x="28" y="221"/>
                    </a:lnTo>
                    <a:lnTo>
                      <a:pt x="248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8"/>
              <p:cNvSpPr/>
              <p:nvPr/>
            </p:nvSpPr>
            <p:spPr>
              <a:xfrm>
                <a:off x="6228200" y="44704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66"/>
                    </a:lnTo>
                    <a:lnTo>
                      <a:pt x="29" y="221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8"/>
              <p:cNvSpPr/>
              <p:nvPr/>
            </p:nvSpPr>
            <p:spPr>
              <a:xfrm>
                <a:off x="6247500" y="4454600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66" y="1"/>
                    </a:moveTo>
                    <a:lnTo>
                      <a:pt x="0" y="166"/>
                    </a:lnTo>
                    <a:lnTo>
                      <a:pt x="56" y="221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8"/>
              <p:cNvSpPr/>
              <p:nvPr/>
            </p:nvSpPr>
            <p:spPr>
              <a:xfrm>
                <a:off x="6265400" y="4437375"/>
                <a:ext cx="555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66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8"/>
              <p:cNvSpPr/>
              <p:nvPr/>
            </p:nvSpPr>
            <p:spPr>
              <a:xfrm>
                <a:off x="6282625" y="4419475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66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8"/>
              <p:cNvSpPr/>
              <p:nvPr/>
            </p:nvSpPr>
            <p:spPr>
              <a:xfrm>
                <a:off x="6299175" y="44008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5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20" y="55"/>
                    </a:lnTo>
                    <a:lnTo>
                      <a:pt x="1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8"/>
              <p:cNvSpPr/>
              <p:nvPr/>
            </p:nvSpPr>
            <p:spPr>
              <a:xfrm>
                <a:off x="6332925" y="43636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8"/>
              <p:cNvSpPr/>
              <p:nvPr/>
            </p:nvSpPr>
            <p:spPr>
              <a:xfrm>
                <a:off x="6350825" y="43457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49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8"/>
              <p:cNvSpPr/>
              <p:nvPr/>
            </p:nvSpPr>
            <p:spPr>
              <a:xfrm>
                <a:off x="6370800" y="43292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8"/>
              <p:cNvSpPr/>
              <p:nvPr/>
            </p:nvSpPr>
            <p:spPr>
              <a:xfrm>
                <a:off x="6392150" y="431545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56" y="193"/>
                    </a:lnTo>
                    <a:lnTo>
                      <a:pt x="276" y="56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8"/>
              <p:cNvSpPr/>
              <p:nvPr/>
            </p:nvSpPr>
            <p:spPr>
              <a:xfrm>
                <a:off x="6415575" y="43037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110"/>
                    </a:lnTo>
                    <a:lnTo>
                      <a:pt x="28" y="165"/>
                    </a:lnTo>
                    <a:lnTo>
                      <a:pt x="276" y="55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8"/>
              <p:cNvSpPr/>
              <p:nvPr/>
            </p:nvSpPr>
            <p:spPr>
              <a:xfrm>
                <a:off x="6439700" y="429477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8" y="1"/>
                    </a:moveTo>
                    <a:lnTo>
                      <a:pt x="0" y="84"/>
                    </a:lnTo>
                    <a:lnTo>
                      <a:pt x="28" y="139"/>
                    </a:lnTo>
                    <a:lnTo>
                      <a:pt x="248" y="56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8"/>
              <p:cNvSpPr/>
              <p:nvPr/>
            </p:nvSpPr>
            <p:spPr>
              <a:xfrm>
                <a:off x="6463800" y="42872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11" y="1"/>
                    </a:moveTo>
                    <a:lnTo>
                      <a:pt x="0" y="111"/>
                    </a:lnTo>
                    <a:cubicBezTo>
                      <a:pt x="56" y="111"/>
                      <a:pt x="111" y="139"/>
                      <a:pt x="138" y="139"/>
                    </a:cubicBezTo>
                    <a:lnTo>
                      <a:pt x="276" y="56"/>
                    </a:lnTo>
                    <a:cubicBezTo>
                      <a:pt x="221" y="28"/>
                      <a:pt x="166" y="1"/>
                      <a:pt x="1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8"/>
              <p:cNvSpPr/>
              <p:nvPr/>
            </p:nvSpPr>
            <p:spPr>
              <a:xfrm>
                <a:off x="6487900" y="428237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111" y="1"/>
                    </a:moveTo>
                    <a:lnTo>
                      <a:pt x="1" y="111"/>
                    </a:lnTo>
                    <a:lnTo>
                      <a:pt x="139" y="194"/>
                    </a:lnTo>
                    <a:lnTo>
                      <a:pt x="249" y="84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8"/>
              <p:cNvSpPr/>
              <p:nvPr/>
            </p:nvSpPr>
            <p:spPr>
              <a:xfrm>
                <a:off x="6512700" y="4281700"/>
                <a:ext cx="28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94" extrusionOk="0">
                    <a:moveTo>
                      <a:pt x="84" y="0"/>
                    </a:moveTo>
                    <a:lnTo>
                      <a:pt x="28" y="56"/>
                    </a:lnTo>
                    <a:lnTo>
                      <a:pt x="28" y="83"/>
                    </a:lnTo>
                    <a:lnTo>
                      <a:pt x="28" y="111"/>
                    </a:lnTo>
                    <a:lnTo>
                      <a:pt x="1" y="138"/>
                    </a:lnTo>
                    <a:lnTo>
                      <a:pt x="56" y="193"/>
                    </a:lnTo>
                    <a:lnTo>
                      <a:pt x="111" y="166"/>
                    </a:lnTo>
                    <a:lnTo>
                      <a:pt x="111" y="111"/>
                    </a:lnTo>
                    <a:lnTo>
                      <a:pt x="111" y="83"/>
                    </a:lnTo>
                    <a:lnTo>
                      <a:pt x="111" y="56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8"/>
              <p:cNvSpPr/>
              <p:nvPr/>
            </p:nvSpPr>
            <p:spPr>
              <a:xfrm>
                <a:off x="5839000" y="4472500"/>
                <a:ext cx="3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67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84" y="166"/>
                    </a:lnTo>
                    <a:lnTo>
                      <a:pt x="139" y="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8"/>
              <p:cNvSpPr/>
              <p:nvPr/>
            </p:nvSpPr>
            <p:spPr>
              <a:xfrm>
                <a:off x="5860375" y="44794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8"/>
              <p:cNvSpPr/>
              <p:nvPr/>
            </p:nvSpPr>
            <p:spPr>
              <a:xfrm>
                <a:off x="5885850" y="4485600"/>
                <a:ext cx="7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94" extrusionOk="0">
                    <a:moveTo>
                      <a:pt x="28" y="0"/>
                    </a:moveTo>
                    <a:lnTo>
                      <a:pt x="28" y="28"/>
                    </a:lnTo>
                    <a:lnTo>
                      <a:pt x="1" y="138"/>
                    </a:lnTo>
                    <a:lnTo>
                      <a:pt x="249" y="193"/>
                    </a:lnTo>
                    <a:lnTo>
                      <a:pt x="276" y="111"/>
                    </a:lnTo>
                    <a:lnTo>
                      <a:pt x="30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8"/>
              <p:cNvSpPr/>
              <p:nvPr/>
            </p:nvSpPr>
            <p:spPr>
              <a:xfrm>
                <a:off x="5911350" y="44918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8"/>
              <p:cNvSpPr/>
              <p:nvPr/>
            </p:nvSpPr>
            <p:spPr>
              <a:xfrm>
                <a:off x="5936825" y="44973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84"/>
                    </a:lnTo>
                    <a:lnTo>
                      <a:pt x="276" y="139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8"/>
              <p:cNvSpPr/>
              <p:nvPr/>
            </p:nvSpPr>
            <p:spPr>
              <a:xfrm>
                <a:off x="5963000" y="45007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8"/>
              <p:cNvSpPr/>
              <p:nvPr/>
            </p:nvSpPr>
            <p:spPr>
              <a:xfrm>
                <a:off x="5989875" y="4503500"/>
                <a:ext cx="62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2" extrusionOk="0">
                    <a:moveTo>
                      <a:pt x="0" y="1"/>
                    </a:moveTo>
                    <a:lnTo>
                      <a:pt x="0" y="84"/>
                    </a:lnTo>
                    <a:lnTo>
                      <a:pt x="248" y="111"/>
                    </a:lnTo>
                    <a:lnTo>
                      <a:pt x="248" y="28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8"/>
              <p:cNvSpPr/>
              <p:nvPr/>
            </p:nvSpPr>
            <p:spPr>
              <a:xfrm>
                <a:off x="6016050" y="450420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48" y="111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8"/>
              <p:cNvSpPr/>
              <p:nvPr/>
            </p:nvSpPr>
            <p:spPr>
              <a:xfrm>
                <a:off x="6041525" y="4503500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276" y="1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8"/>
              <p:cNvSpPr/>
              <p:nvPr/>
            </p:nvSpPr>
            <p:spPr>
              <a:xfrm>
                <a:off x="6067700" y="4501450"/>
                <a:ext cx="62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8" extrusionOk="0">
                    <a:moveTo>
                      <a:pt x="249" y="0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49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8"/>
              <p:cNvSpPr/>
              <p:nvPr/>
            </p:nvSpPr>
            <p:spPr>
              <a:xfrm>
                <a:off x="6093200" y="44973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48" y="1"/>
                    </a:moveTo>
                    <a:lnTo>
                      <a:pt x="0" y="56"/>
                    </a:lnTo>
                    <a:lnTo>
                      <a:pt x="0" y="139"/>
                    </a:lnTo>
                    <a:lnTo>
                      <a:pt x="276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8"/>
              <p:cNvSpPr/>
              <p:nvPr/>
            </p:nvSpPr>
            <p:spPr>
              <a:xfrm>
                <a:off x="6118000" y="44918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8"/>
              <p:cNvSpPr/>
              <p:nvPr/>
            </p:nvSpPr>
            <p:spPr>
              <a:xfrm>
                <a:off x="6142800" y="44842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8"/>
              <p:cNvSpPr/>
              <p:nvPr/>
            </p:nvSpPr>
            <p:spPr>
              <a:xfrm>
                <a:off x="6166900" y="4475275"/>
                <a:ext cx="62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6" extrusionOk="0">
                    <a:moveTo>
                      <a:pt x="221" y="0"/>
                    </a:moveTo>
                    <a:lnTo>
                      <a:pt x="1" y="83"/>
                    </a:lnTo>
                    <a:lnTo>
                      <a:pt x="28" y="165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8"/>
              <p:cNvSpPr/>
              <p:nvPr/>
            </p:nvSpPr>
            <p:spPr>
              <a:xfrm>
                <a:off x="6189625" y="446355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56" y="194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8"/>
              <p:cNvSpPr/>
              <p:nvPr/>
            </p:nvSpPr>
            <p:spPr>
              <a:xfrm>
                <a:off x="6211675" y="44504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8"/>
              <p:cNvSpPr/>
              <p:nvPr/>
            </p:nvSpPr>
            <p:spPr>
              <a:xfrm>
                <a:off x="6232350" y="4435300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21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8"/>
              <p:cNvSpPr/>
              <p:nvPr/>
            </p:nvSpPr>
            <p:spPr>
              <a:xfrm>
                <a:off x="6250950" y="4418775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21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8"/>
              <p:cNvSpPr/>
              <p:nvPr/>
            </p:nvSpPr>
            <p:spPr>
              <a:xfrm>
                <a:off x="6268850" y="4401550"/>
                <a:ext cx="555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66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8"/>
              <p:cNvSpPr/>
              <p:nvPr/>
            </p:nvSpPr>
            <p:spPr>
              <a:xfrm>
                <a:off x="6285375" y="438295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8"/>
              <p:cNvSpPr/>
              <p:nvPr/>
            </p:nvSpPr>
            <p:spPr>
              <a:xfrm>
                <a:off x="6317775" y="43450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5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20" y="55"/>
                    </a:lnTo>
                    <a:lnTo>
                      <a:pt x="1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8"/>
              <p:cNvSpPr/>
              <p:nvPr/>
            </p:nvSpPr>
            <p:spPr>
              <a:xfrm>
                <a:off x="6334300" y="43264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21" y="56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8"/>
              <p:cNvSpPr/>
              <p:nvPr/>
            </p:nvSpPr>
            <p:spPr>
              <a:xfrm>
                <a:off x="6352200" y="43085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65"/>
                    </a:lnTo>
                    <a:lnTo>
                      <a:pt x="56" y="220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8"/>
              <p:cNvSpPr/>
              <p:nvPr/>
            </p:nvSpPr>
            <p:spPr>
              <a:xfrm>
                <a:off x="6372175" y="42913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65"/>
                    </a:lnTo>
                    <a:lnTo>
                      <a:pt x="28" y="221"/>
                    </a:lnTo>
                    <a:lnTo>
                      <a:pt x="249" y="83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8"/>
              <p:cNvSpPr/>
              <p:nvPr/>
            </p:nvSpPr>
            <p:spPr>
              <a:xfrm>
                <a:off x="6393525" y="4277575"/>
                <a:ext cx="69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3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29" y="193"/>
                    </a:lnTo>
                    <a:lnTo>
                      <a:pt x="277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8"/>
              <p:cNvSpPr/>
              <p:nvPr/>
            </p:nvSpPr>
            <p:spPr>
              <a:xfrm>
                <a:off x="6416950" y="42658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8"/>
              <p:cNvSpPr/>
              <p:nvPr/>
            </p:nvSpPr>
            <p:spPr>
              <a:xfrm>
                <a:off x="6441075" y="4257600"/>
                <a:ext cx="62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8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38"/>
                    </a:lnTo>
                    <a:lnTo>
                      <a:pt x="248" y="55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8"/>
              <p:cNvSpPr/>
              <p:nvPr/>
            </p:nvSpPr>
            <p:spPr>
              <a:xfrm>
                <a:off x="6465175" y="42507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11" y="0"/>
                    </a:moveTo>
                    <a:lnTo>
                      <a:pt x="1" y="83"/>
                    </a:lnTo>
                    <a:cubicBezTo>
                      <a:pt x="56" y="83"/>
                      <a:pt x="111" y="111"/>
                      <a:pt x="166" y="138"/>
                    </a:cubicBezTo>
                    <a:lnTo>
                      <a:pt x="276" y="28"/>
                    </a:lnTo>
                    <a:cubicBezTo>
                      <a:pt x="221" y="28"/>
                      <a:pt x="166" y="0"/>
                      <a:pt x="1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8"/>
              <p:cNvSpPr/>
              <p:nvPr/>
            </p:nvSpPr>
            <p:spPr>
              <a:xfrm>
                <a:off x="6489300" y="42465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138" y="0"/>
                    </a:moveTo>
                    <a:lnTo>
                      <a:pt x="0" y="83"/>
                    </a:lnTo>
                    <a:lnTo>
                      <a:pt x="138" y="165"/>
                    </a:lnTo>
                    <a:lnTo>
                      <a:pt x="276" y="83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8"/>
              <p:cNvSpPr/>
              <p:nvPr/>
            </p:nvSpPr>
            <p:spPr>
              <a:xfrm>
                <a:off x="6514775" y="4246575"/>
                <a:ext cx="21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193" extrusionOk="0">
                    <a:moveTo>
                      <a:pt x="56" y="0"/>
                    </a:moveTo>
                    <a:lnTo>
                      <a:pt x="1" y="28"/>
                    </a:lnTo>
                    <a:lnTo>
                      <a:pt x="1" y="83"/>
                    </a:lnTo>
                    <a:lnTo>
                      <a:pt x="1" y="110"/>
                    </a:lnTo>
                    <a:lnTo>
                      <a:pt x="1" y="138"/>
                    </a:lnTo>
                    <a:lnTo>
                      <a:pt x="56" y="193"/>
                    </a:lnTo>
                    <a:lnTo>
                      <a:pt x="83" y="138"/>
                    </a:lnTo>
                    <a:lnTo>
                      <a:pt x="83" y="110"/>
                    </a:lnTo>
                    <a:lnTo>
                      <a:pt x="83" y="83"/>
                    </a:lnTo>
                    <a:lnTo>
                      <a:pt x="83" y="55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8"/>
              <p:cNvSpPr/>
              <p:nvPr/>
            </p:nvSpPr>
            <p:spPr>
              <a:xfrm>
                <a:off x="5839700" y="4440125"/>
                <a:ext cx="7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7" extrusionOk="0">
                    <a:moveTo>
                      <a:pt x="56" y="1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304" y="84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8"/>
              <p:cNvSpPr/>
              <p:nvPr/>
            </p:nvSpPr>
            <p:spPr>
              <a:xfrm>
                <a:off x="5865175" y="4447700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8"/>
              <p:cNvSpPr/>
              <p:nvPr/>
            </p:nvSpPr>
            <p:spPr>
              <a:xfrm>
                <a:off x="5890675" y="445460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8" y="1"/>
                    </a:moveTo>
                    <a:lnTo>
                      <a:pt x="0" y="83"/>
                    </a:lnTo>
                    <a:lnTo>
                      <a:pt x="56" y="111"/>
                    </a:lnTo>
                    <a:lnTo>
                      <a:pt x="0" y="111"/>
                    </a:lnTo>
                    <a:lnTo>
                      <a:pt x="0" y="221"/>
                    </a:lnTo>
                    <a:lnTo>
                      <a:pt x="276" y="221"/>
                    </a:lnTo>
                    <a:lnTo>
                      <a:pt x="276" y="111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8"/>
              <p:cNvSpPr/>
              <p:nvPr/>
            </p:nvSpPr>
            <p:spPr>
              <a:xfrm>
                <a:off x="5942325" y="44649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9"/>
                    </a:lnTo>
                    <a:lnTo>
                      <a:pt x="277" y="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8"/>
              <p:cNvSpPr/>
              <p:nvPr/>
            </p:nvSpPr>
            <p:spPr>
              <a:xfrm>
                <a:off x="5967825" y="44690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76" y="110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8"/>
              <p:cNvSpPr/>
              <p:nvPr/>
            </p:nvSpPr>
            <p:spPr>
              <a:xfrm>
                <a:off x="5994000" y="4471125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8"/>
              <p:cNvSpPr/>
              <p:nvPr/>
            </p:nvSpPr>
            <p:spPr>
              <a:xfrm>
                <a:off x="6020875" y="4472500"/>
                <a:ext cx="62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4" extrusionOk="0">
                    <a:moveTo>
                      <a:pt x="0" y="1"/>
                    </a:moveTo>
                    <a:lnTo>
                      <a:pt x="0" y="84"/>
                    </a:lnTo>
                    <a:lnTo>
                      <a:pt x="248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8"/>
              <p:cNvSpPr/>
              <p:nvPr/>
            </p:nvSpPr>
            <p:spPr>
              <a:xfrm>
                <a:off x="6046350" y="4471125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276" y="1"/>
                    </a:moveTo>
                    <a:lnTo>
                      <a:pt x="1" y="28"/>
                    </a:lnTo>
                    <a:lnTo>
                      <a:pt x="28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8"/>
              <p:cNvSpPr/>
              <p:nvPr/>
            </p:nvSpPr>
            <p:spPr>
              <a:xfrm>
                <a:off x="6072525" y="44690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49" y="0"/>
                    </a:moveTo>
                    <a:lnTo>
                      <a:pt x="1" y="28"/>
                    </a:lnTo>
                    <a:lnTo>
                      <a:pt x="1" y="110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8"/>
              <p:cNvSpPr/>
              <p:nvPr/>
            </p:nvSpPr>
            <p:spPr>
              <a:xfrm>
                <a:off x="6098025" y="446492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0" y="139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8"/>
              <p:cNvSpPr/>
              <p:nvPr/>
            </p:nvSpPr>
            <p:spPr>
              <a:xfrm>
                <a:off x="6122825" y="445872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48" y="1"/>
                    </a:moveTo>
                    <a:lnTo>
                      <a:pt x="0" y="56"/>
                    </a:lnTo>
                    <a:lnTo>
                      <a:pt x="28" y="166"/>
                    </a:lnTo>
                    <a:lnTo>
                      <a:pt x="276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8"/>
              <p:cNvSpPr/>
              <p:nvPr/>
            </p:nvSpPr>
            <p:spPr>
              <a:xfrm>
                <a:off x="6147625" y="44504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0"/>
                    </a:moveTo>
                    <a:lnTo>
                      <a:pt x="0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8"/>
              <p:cNvSpPr/>
              <p:nvPr/>
            </p:nvSpPr>
            <p:spPr>
              <a:xfrm>
                <a:off x="6171025" y="44408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0"/>
                    </a:moveTo>
                    <a:lnTo>
                      <a:pt x="1" y="111"/>
                    </a:lnTo>
                    <a:lnTo>
                      <a:pt x="56" y="193"/>
                    </a:lnTo>
                    <a:lnTo>
                      <a:pt x="277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8"/>
              <p:cNvSpPr/>
              <p:nvPr/>
            </p:nvSpPr>
            <p:spPr>
              <a:xfrm>
                <a:off x="6194450" y="442980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93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8"/>
              <p:cNvSpPr/>
              <p:nvPr/>
            </p:nvSpPr>
            <p:spPr>
              <a:xfrm>
                <a:off x="6215800" y="441602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193"/>
                    </a:lnTo>
                    <a:lnTo>
                      <a:pt x="249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8"/>
              <p:cNvSpPr/>
              <p:nvPr/>
            </p:nvSpPr>
            <p:spPr>
              <a:xfrm>
                <a:off x="6235800" y="44001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8"/>
              <p:cNvSpPr/>
              <p:nvPr/>
            </p:nvSpPr>
            <p:spPr>
              <a:xfrm>
                <a:off x="6254400" y="4383650"/>
                <a:ext cx="62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8"/>
              <p:cNvSpPr/>
              <p:nvPr/>
            </p:nvSpPr>
            <p:spPr>
              <a:xfrm>
                <a:off x="6271600" y="4365750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66" y="0"/>
                    </a:moveTo>
                    <a:lnTo>
                      <a:pt x="1" y="165"/>
                    </a:lnTo>
                    <a:lnTo>
                      <a:pt x="56" y="220"/>
                    </a:lnTo>
                    <a:lnTo>
                      <a:pt x="221" y="28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8"/>
              <p:cNvSpPr/>
              <p:nvPr/>
            </p:nvSpPr>
            <p:spPr>
              <a:xfrm>
                <a:off x="6286075" y="4346450"/>
                <a:ext cx="76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49" extrusionOk="0">
                    <a:moveTo>
                      <a:pt x="193" y="0"/>
                    </a:moveTo>
                    <a:lnTo>
                      <a:pt x="1" y="166"/>
                    </a:lnTo>
                    <a:lnTo>
                      <a:pt x="56" y="248"/>
                    </a:lnTo>
                    <a:lnTo>
                      <a:pt x="83" y="221"/>
                    </a:lnTo>
                    <a:lnTo>
                      <a:pt x="138" y="248"/>
                    </a:lnTo>
                    <a:lnTo>
                      <a:pt x="304" y="56"/>
                    </a:lnTo>
                    <a:lnTo>
                      <a:pt x="249" y="0"/>
                    </a:lnTo>
                    <a:lnTo>
                      <a:pt x="221" y="28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8"/>
              <p:cNvSpPr/>
              <p:nvPr/>
            </p:nvSpPr>
            <p:spPr>
              <a:xfrm>
                <a:off x="6303975" y="4327850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66" y="1"/>
                    </a:moveTo>
                    <a:lnTo>
                      <a:pt x="1" y="193"/>
                    </a:lnTo>
                    <a:lnTo>
                      <a:pt x="56" y="221"/>
                    </a:lnTo>
                    <a:lnTo>
                      <a:pt x="221" y="28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8"/>
              <p:cNvSpPr/>
              <p:nvPr/>
            </p:nvSpPr>
            <p:spPr>
              <a:xfrm>
                <a:off x="6319825" y="4308575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20"/>
                    </a:lnTo>
                    <a:lnTo>
                      <a:pt x="221" y="28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8"/>
              <p:cNvSpPr/>
              <p:nvPr/>
            </p:nvSpPr>
            <p:spPr>
              <a:xfrm>
                <a:off x="6336350" y="4289275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29" y="221"/>
                    </a:lnTo>
                    <a:lnTo>
                      <a:pt x="221" y="56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8"/>
              <p:cNvSpPr/>
              <p:nvPr/>
            </p:nvSpPr>
            <p:spPr>
              <a:xfrm>
                <a:off x="6353575" y="42706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1"/>
                    </a:moveTo>
                    <a:lnTo>
                      <a:pt x="1" y="193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8"/>
              <p:cNvSpPr/>
              <p:nvPr/>
            </p:nvSpPr>
            <p:spPr>
              <a:xfrm>
                <a:off x="6372875" y="425415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193"/>
                    </a:lnTo>
                    <a:lnTo>
                      <a:pt x="248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8"/>
              <p:cNvSpPr/>
              <p:nvPr/>
            </p:nvSpPr>
            <p:spPr>
              <a:xfrm>
                <a:off x="6394925" y="423967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0" y="138"/>
                    </a:lnTo>
                    <a:lnTo>
                      <a:pt x="28" y="193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8"/>
              <p:cNvSpPr/>
              <p:nvPr/>
            </p:nvSpPr>
            <p:spPr>
              <a:xfrm>
                <a:off x="6442450" y="4220400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28" y="138"/>
                    </a:lnTo>
                    <a:lnTo>
                      <a:pt x="276" y="55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8"/>
              <p:cNvSpPr/>
              <p:nvPr/>
            </p:nvSpPr>
            <p:spPr>
              <a:xfrm>
                <a:off x="6466550" y="42135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11" y="1"/>
                    </a:moveTo>
                    <a:lnTo>
                      <a:pt x="1" y="111"/>
                    </a:lnTo>
                    <a:cubicBezTo>
                      <a:pt x="56" y="111"/>
                      <a:pt x="138" y="138"/>
                      <a:pt x="166" y="138"/>
                    </a:cubicBezTo>
                    <a:lnTo>
                      <a:pt x="276" y="56"/>
                    </a:ln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8"/>
              <p:cNvSpPr/>
              <p:nvPr/>
            </p:nvSpPr>
            <p:spPr>
              <a:xfrm>
                <a:off x="6491350" y="4210050"/>
                <a:ext cx="62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7" extrusionOk="0">
                    <a:moveTo>
                      <a:pt x="111" y="1"/>
                    </a:moveTo>
                    <a:lnTo>
                      <a:pt x="1" y="83"/>
                    </a:lnTo>
                    <a:lnTo>
                      <a:pt x="138" y="166"/>
                    </a:lnTo>
                    <a:lnTo>
                      <a:pt x="249" y="83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8"/>
              <p:cNvSpPr/>
              <p:nvPr/>
            </p:nvSpPr>
            <p:spPr>
              <a:xfrm>
                <a:off x="6516850" y="4211425"/>
                <a:ext cx="20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167" extrusionOk="0">
                    <a:moveTo>
                      <a:pt x="28" y="1"/>
                    </a:moveTo>
                    <a:lnTo>
                      <a:pt x="0" y="28"/>
                    </a:lnTo>
                    <a:lnTo>
                      <a:pt x="0" y="56"/>
                    </a:lnTo>
                    <a:lnTo>
                      <a:pt x="0" y="84"/>
                    </a:lnTo>
                    <a:lnTo>
                      <a:pt x="0" y="111"/>
                    </a:lnTo>
                    <a:lnTo>
                      <a:pt x="28" y="166"/>
                    </a:lnTo>
                    <a:lnTo>
                      <a:pt x="83" y="139"/>
                    </a:lnTo>
                    <a:lnTo>
                      <a:pt x="83" y="111"/>
                    </a:lnTo>
                    <a:lnTo>
                      <a:pt x="83" y="56"/>
                    </a:lnTo>
                    <a:lnTo>
                      <a:pt x="83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8"/>
              <p:cNvSpPr/>
              <p:nvPr/>
            </p:nvSpPr>
            <p:spPr>
              <a:xfrm>
                <a:off x="6538875" y="4214875"/>
                <a:ext cx="21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94" extrusionOk="0">
                    <a:moveTo>
                      <a:pt x="56" y="1"/>
                    </a:moveTo>
                    <a:lnTo>
                      <a:pt x="28" y="28"/>
                    </a:lnTo>
                    <a:lnTo>
                      <a:pt x="1" y="83"/>
                    </a:lnTo>
                    <a:lnTo>
                      <a:pt x="1" y="111"/>
                    </a:lnTo>
                    <a:lnTo>
                      <a:pt x="1" y="138"/>
                    </a:lnTo>
                    <a:lnTo>
                      <a:pt x="56" y="194"/>
                    </a:lnTo>
                    <a:cubicBezTo>
                      <a:pt x="56" y="138"/>
                      <a:pt x="56" y="83"/>
                      <a:pt x="84" y="28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8"/>
              <p:cNvSpPr/>
              <p:nvPr/>
            </p:nvSpPr>
            <p:spPr>
              <a:xfrm>
                <a:off x="5845200" y="44084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66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8"/>
              <p:cNvSpPr/>
              <p:nvPr/>
            </p:nvSpPr>
            <p:spPr>
              <a:xfrm>
                <a:off x="5870000" y="44160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8"/>
              <p:cNvSpPr/>
              <p:nvPr/>
            </p:nvSpPr>
            <p:spPr>
              <a:xfrm>
                <a:off x="5895500" y="4422925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48" y="138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8"/>
              <p:cNvSpPr/>
              <p:nvPr/>
            </p:nvSpPr>
            <p:spPr>
              <a:xfrm>
                <a:off x="5920975" y="44284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76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8"/>
              <p:cNvSpPr/>
              <p:nvPr/>
            </p:nvSpPr>
            <p:spPr>
              <a:xfrm>
                <a:off x="5947150" y="44332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55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8"/>
              <p:cNvSpPr/>
              <p:nvPr/>
            </p:nvSpPr>
            <p:spPr>
              <a:xfrm>
                <a:off x="5973325" y="443670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8"/>
              <p:cNvSpPr/>
              <p:nvPr/>
            </p:nvSpPr>
            <p:spPr>
              <a:xfrm>
                <a:off x="5999500" y="44394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77" y="111"/>
                    </a:lnTo>
                    <a:lnTo>
                      <a:pt x="2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8"/>
              <p:cNvSpPr/>
              <p:nvPr/>
            </p:nvSpPr>
            <p:spPr>
              <a:xfrm>
                <a:off x="6025700" y="4440125"/>
                <a:ext cx="62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2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8"/>
              <p:cNvSpPr/>
              <p:nvPr/>
            </p:nvSpPr>
            <p:spPr>
              <a:xfrm>
                <a:off x="6051875" y="443875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0" y="111"/>
                    </a:lnTo>
                    <a:lnTo>
                      <a:pt x="248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8"/>
              <p:cNvSpPr/>
              <p:nvPr/>
            </p:nvSpPr>
            <p:spPr>
              <a:xfrm>
                <a:off x="6077350" y="44360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1" y="138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8"/>
              <p:cNvSpPr/>
              <p:nvPr/>
            </p:nvSpPr>
            <p:spPr>
              <a:xfrm>
                <a:off x="6102850" y="4431875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8"/>
              <p:cNvSpPr/>
              <p:nvPr/>
            </p:nvSpPr>
            <p:spPr>
              <a:xfrm>
                <a:off x="6127650" y="4425675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8"/>
              <p:cNvSpPr/>
              <p:nvPr/>
            </p:nvSpPr>
            <p:spPr>
              <a:xfrm>
                <a:off x="6152450" y="4417400"/>
                <a:ext cx="62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66" extrusionOk="0">
                    <a:moveTo>
                      <a:pt x="220" y="1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48" y="83"/>
                    </a:lnTo>
                    <a:lnTo>
                      <a:pt x="2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8"/>
              <p:cNvSpPr/>
              <p:nvPr/>
            </p:nvSpPr>
            <p:spPr>
              <a:xfrm>
                <a:off x="6175850" y="44070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0"/>
                    </a:moveTo>
                    <a:lnTo>
                      <a:pt x="1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8"/>
              <p:cNvSpPr/>
              <p:nvPr/>
            </p:nvSpPr>
            <p:spPr>
              <a:xfrm>
                <a:off x="6198600" y="43953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0" y="111"/>
                    </a:lnTo>
                    <a:lnTo>
                      <a:pt x="55" y="194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8"/>
              <p:cNvSpPr/>
              <p:nvPr/>
            </p:nvSpPr>
            <p:spPr>
              <a:xfrm>
                <a:off x="6219950" y="43809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8"/>
              <p:cNvSpPr/>
              <p:nvPr/>
            </p:nvSpPr>
            <p:spPr>
              <a:xfrm>
                <a:off x="6239925" y="43650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8"/>
              <p:cNvSpPr/>
              <p:nvPr/>
            </p:nvSpPr>
            <p:spPr>
              <a:xfrm>
                <a:off x="6258525" y="434782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1"/>
                    </a:moveTo>
                    <a:lnTo>
                      <a:pt x="0" y="193"/>
                    </a:lnTo>
                    <a:lnTo>
                      <a:pt x="28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8"/>
              <p:cNvSpPr/>
              <p:nvPr/>
            </p:nvSpPr>
            <p:spPr>
              <a:xfrm>
                <a:off x="6275050" y="4329225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8"/>
              <p:cNvSpPr/>
              <p:nvPr/>
            </p:nvSpPr>
            <p:spPr>
              <a:xfrm>
                <a:off x="6290900" y="4310625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166" y="1"/>
                    </a:moveTo>
                    <a:lnTo>
                      <a:pt x="0" y="194"/>
                    </a:lnTo>
                    <a:lnTo>
                      <a:pt x="56" y="221"/>
                    </a:lnTo>
                    <a:lnTo>
                      <a:pt x="221" y="28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8"/>
              <p:cNvSpPr/>
              <p:nvPr/>
            </p:nvSpPr>
            <p:spPr>
              <a:xfrm>
                <a:off x="6306050" y="429065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1"/>
                    </a:moveTo>
                    <a:lnTo>
                      <a:pt x="1" y="221"/>
                    </a:lnTo>
                    <a:lnTo>
                      <a:pt x="56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8"/>
              <p:cNvSpPr/>
              <p:nvPr/>
            </p:nvSpPr>
            <p:spPr>
              <a:xfrm>
                <a:off x="6321900" y="427137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193" y="55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8"/>
              <p:cNvSpPr/>
              <p:nvPr/>
            </p:nvSpPr>
            <p:spPr>
              <a:xfrm>
                <a:off x="6337750" y="4252075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65" y="1"/>
                    </a:moveTo>
                    <a:lnTo>
                      <a:pt x="0" y="193"/>
                    </a:lnTo>
                    <a:lnTo>
                      <a:pt x="55" y="221"/>
                    </a:lnTo>
                    <a:lnTo>
                      <a:pt x="221" y="28"/>
                    </a:lnTo>
                    <a:lnTo>
                      <a:pt x="1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8"/>
              <p:cNvSpPr/>
              <p:nvPr/>
            </p:nvSpPr>
            <p:spPr>
              <a:xfrm>
                <a:off x="6354950" y="4233475"/>
                <a:ext cx="555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21" y="28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8"/>
              <p:cNvSpPr/>
              <p:nvPr/>
            </p:nvSpPr>
            <p:spPr>
              <a:xfrm>
                <a:off x="6374250" y="42162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6" y="221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8"/>
              <p:cNvSpPr/>
              <p:nvPr/>
            </p:nvSpPr>
            <p:spPr>
              <a:xfrm>
                <a:off x="6396300" y="4201800"/>
                <a:ext cx="62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3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28" y="193"/>
                    </a:lnTo>
                    <a:lnTo>
                      <a:pt x="248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8"/>
              <p:cNvSpPr/>
              <p:nvPr/>
            </p:nvSpPr>
            <p:spPr>
              <a:xfrm>
                <a:off x="6419725" y="4190775"/>
                <a:ext cx="62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66" extrusionOk="0">
                    <a:moveTo>
                      <a:pt x="220" y="0"/>
                    </a:moveTo>
                    <a:lnTo>
                      <a:pt x="0" y="110"/>
                    </a:lnTo>
                    <a:lnTo>
                      <a:pt x="28" y="166"/>
                    </a:lnTo>
                    <a:lnTo>
                      <a:pt x="248" y="83"/>
                    </a:ln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8"/>
              <p:cNvSpPr/>
              <p:nvPr/>
            </p:nvSpPr>
            <p:spPr>
              <a:xfrm>
                <a:off x="6443825" y="4183200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28" y="138"/>
                    </a:lnTo>
                    <a:lnTo>
                      <a:pt x="276" y="55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8"/>
              <p:cNvSpPr/>
              <p:nvPr/>
            </p:nvSpPr>
            <p:spPr>
              <a:xfrm>
                <a:off x="6468625" y="4177000"/>
                <a:ext cx="62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8" extrusionOk="0">
                    <a:moveTo>
                      <a:pt x="83" y="0"/>
                    </a:moveTo>
                    <a:lnTo>
                      <a:pt x="0" y="83"/>
                    </a:lnTo>
                    <a:cubicBezTo>
                      <a:pt x="55" y="83"/>
                      <a:pt x="111" y="110"/>
                      <a:pt x="166" y="138"/>
                    </a:cubicBezTo>
                    <a:lnTo>
                      <a:pt x="248" y="28"/>
                    </a:lnTo>
                    <a:cubicBezTo>
                      <a:pt x="193" y="28"/>
                      <a:pt x="138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8"/>
              <p:cNvSpPr/>
              <p:nvPr/>
            </p:nvSpPr>
            <p:spPr>
              <a:xfrm>
                <a:off x="6492725" y="41742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111" y="1"/>
                    </a:moveTo>
                    <a:lnTo>
                      <a:pt x="1" y="84"/>
                    </a:lnTo>
                    <a:lnTo>
                      <a:pt x="166" y="166"/>
                    </a:lnTo>
                    <a:lnTo>
                      <a:pt x="276" y="84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8"/>
              <p:cNvSpPr/>
              <p:nvPr/>
            </p:nvSpPr>
            <p:spPr>
              <a:xfrm>
                <a:off x="6518225" y="4175625"/>
                <a:ext cx="20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83" h="193" extrusionOk="0">
                    <a:moveTo>
                      <a:pt x="28" y="0"/>
                    </a:moveTo>
                    <a:lnTo>
                      <a:pt x="0" y="28"/>
                    </a:lnTo>
                    <a:lnTo>
                      <a:pt x="0" y="83"/>
                    </a:lnTo>
                    <a:lnTo>
                      <a:pt x="0" y="110"/>
                    </a:lnTo>
                    <a:lnTo>
                      <a:pt x="0" y="138"/>
                    </a:lnTo>
                    <a:lnTo>
                      <a:pt x="55" y="193"/>
                    </a:lnTo>
                    <a:lnTo>
                      <a:pt x="83" y="165"/>
                    </a:lnTo>
                    <a:lnTo>
                      <a:pt x="83" y="110"/>
                    </a:lnTo>
                    <a:lnTo>
                      <a:pt x="83" y="83"/>
                    </a:lnTo>
                    <a:lnTo>
                      <a:pt x="83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8"/>
              <p:cNvSpPr/>
              <p:nvPr/>
            </p:nvSpPr>
            <p:spPr>
              <a:xfrm>
                <a:off x="6540950" y="4180425"/>
                <a:ext cx="21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94" extrusionOk="0">
                    <a:moveTo>
                      <a:pt x="28" y="1"/>
                    </a:moveTo>
                    <a:lnTo>
                      <a:pt x="1" y="28"/>
                    </a:lnTo>
                    <a:lnTo>
                      <a:pt x="1" y="56"/>
                    </a:lnTo>
                    <a:lnTo>
                      <a:pt x="1" y="111"/>
                    </a:lnTo>
                    <a:lnTo>
                      <a:pt x="1" y="139"/>
                    </a:lnTo>
                    <a:lnTo>
                      <a:pt x="28" y="194"/>
                    </a:lnTo>
                    <a:lnTo>
                      <a:pt x="83" y="166"/>
                    </a:lnTo>
                    <a:lnTo>
                      <a:pt x="83" y="111"/>
                    </a:lnTo>
                    <a:lnTo>
                      <a:pt x="83" y="84"/>
                    </a:lnTo>
                    <a:lnTo>
                      <a:pt x="83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8"/>
              <p:cNvSpPr/>
              <p:nvPr/>
            </p:nvSpPr>
            <p:spPr>
              <a:xfrm>
                <a:off x="5850025" y="4376750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84"/>
                    </a:lnTo>
                    <a:lnTo>
                      <a:pt x="249" y="166"/>
                    </a:lnTo>
                    <a:lnTo>
                      <a:pt x="276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8"/>
              <p:cNvSpPr/>
              <p:nvPr/>
            </p:nvSpPr>
            <p:spPr>
              <a:xfrm>
                <a:off x="5874825" y="43843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84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8"/>
              <p:cNvSpPr/>
              <p:nvPr/>
            </p:nvSpPr>
            <p:spPr>
              <a:xfrm>
                <a:off x="5900325" y="439052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8"/>
              <p:cNvSpPr/>
              <p:nvPr/>
            </p:nvSpPr>
            <p:spPr>
              <a:xfrm>
                <a:off x="5925800" y="43967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84"/>
                    </a:lnTo>
                    <a:lnTo>
                      <a:pt x="276" y="139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8"/>
              <p:cNvSpPr/>
              <p:nvPr/>
            </p:nvSpPr>
            <p:spPr>
              <a:xfrm>
                <a:off x="5951975" y="44015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84"/>
                    </a:lnTo>
                    <a:lnTo>
                      <a:pt x="249" y="139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8"/>
              <p:cNvSpPr/>
              <p:nvPr/>
            </p:nvSpPr>
            <p:spPr>
              <a:xfrm>
                <a:off x="5978150" y="44050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8"/>
              <p:cNvSpPr/>
              <p:nvPr/>
            </p:nvSpPr>
            <p:spPr>
              <a:xfrm>
                <a:off x="6004325" y="4407750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8"/>
              <p:cNvSpPr/>
              <p:nvPr/>
            </p:nvSpPr>
            <p:spPr>
              <a:xfrm>
                <a:off x="6030500" y="4407750"/>
                <a:ext cx="62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2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8"/>
              <p:cNvSpPr/>
              <p:nvPr/>
            </p:nvSpPr>
            <p:spPr>
              <a:xfrm>
                <a:off x="6056675" y="440637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49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8"/>
              <p:cNvSpPr/>
              <p:nvPr/>
            </p:nvSpPr>
            <p:spPr>
              <a:xfrm>
                <a:off x="6082175" y="44036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8"/>
              <p:cNvSpPr/>
              <p:nvPr/>
            </p:nvSpPr>
            <p:spPr>
              <a:xfrm>
                <a:off x="6107650" y="43988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9" y="138"/>
                    </a:lnTo>
                    <a:lnTo>
                      <a:pt x="277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8"/>
              <p:cNvSpPr/>
              <p:nvPr/>
            </p:nvSpPr>
            <p:spPr>
              <a:xfrm>
                <a:off x="6132450" y="43919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5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8"/>
              <p:cNvSpPr/>
              <p:nvPr/>
            </p:nvSpPr>
            <p:spPr>
              <a:xfrm>
                <a:off x="6157250" y="4383650"/>
                <a:ext cx="62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6" extrusionOk="0">
                    <a:moveTo>
                      <a:pt x="221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8"/>
              <p:cNvSpPr/>
              <p:nvPr/>
            </p:nvSpPr>
            <p:spPr>
              <a:xfrm>
                <a:off x="6180675" y="4373325"/>
                <a:ext cx="62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3" extrusionOk="0">
                    <a:moveTo>
                      <a:pt x="221" y="0"/>
                    </a:moveTo>
                    <a:lnTo>
                      <a:pt x="1" y="110"/>
                    </a:lnTo>
                    <a:lnTo>
                      <a:pt x="28" y="193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8"/>
              <p:cNvSpPr/>
              <p:nvPr/>
            </p:nvSpPr>
            <p:spPr>
              <a:xfrm>
                <a:off x="6203425" y="4360925"/>
                <a:ext cx="62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94" extrusionOk="0">
                    <a:moveTo>
                      <a:pt x="220" y="0"/>
                    </a:moveTo>
                    <a:lnTo>
                      <a:pt x="0" y="138"/>
                    </a:lnTo>
                    <a:lnTo>
                      <a:pt x="28" y="193"/>
                    </a:lnTo>
                    <a:lnTo>
                      <a:pt x="248" y="55"/>
                    </a:ln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8"/>
              <p:cNvSpPr/>
              <p:nvPr/>
            </p:nvSpPr>
            <p:spPr>
              <a:xfrm>
                <a:off x="6224075" y="43464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8"/>
              <p:cNvSpPr/>
              <p:nvPr/>
            </p:nvSpPr>
            <p:spPr>
              <a:xfrm>
                <a:off x="6244050" y="4329925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94" y="0"/>
                    </a:moveTo>
                    <a:lnTo>
                      <a:pt x="1" y="166"/>
                    </a:lnTo>
                    <a:lnTo>
                      <a:pt x="56" y="248"/>
                    </a:lnTo>
                    <a:lnTo>
                      <a:pt x="221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8"/>
              <p:cNvSpPr/>
              <p:nvPr/>
            </p:nvSpPr>
            <p:spPr>
              <a:xfrm>
                <a:off x="6261975" y="4312700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65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21" y="28"/>
                    </a:lnTo>
                    <a:lnTo>
                      <a:pt x="1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8"/>
              <p:cNvSpPr/>
              <p:nvPr/>
            </p:nvSpPr>
            <p:spPr>
              <a:xfrm>
                <a:off x="6278500" y="429340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1"/>
                    </a:moveTo>
                    <a:lnTo>
                      <a:pt x="0" y="194"/>
                    </a:lnTo>
                    <a:lnTo>
                      <a:pt x="56" y="249"/>
                    </a:lnTo>
                    <a:lnTo>
                      <a:pt x="193" y="56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8"/>
              <p:cNvSpPr/>
              <p:nvPr/>
            </p:nvSpPr>
            <p:spPr>
              <a:xfrm>
                <a:off x="6293650" y="4274125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8"/>
              <p:cNvSpPr/>
              <p:nvPr/>
            </p:nvSpPr>
            <p:spPr>
              <a:xfrm>
                <a:off x="6308800" y="425415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9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194" y="55"/>
                    </a:lnTo>
                    <a:lnTo>
                      <a:pt x="1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8"/>
              <p:cNvSpPr/>
              <p:nvPr/>
            </p:nvSpPr>
            <p:spPr>
              <a:xfrm>
                <a:off x="6323950" y="423417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9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194" y="55"/>
                    </a:lnTo>
                    <a:lnTo>
                      <a:pt x="1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8"/>
              <p:cNvSpPr/>
              <p:nvPr/>
            </p:nvSpPr>
            <p:spPr>
              <a:xfrm>
                <a:off x="6339125" y="421420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0" y="221"/>
                    </a:lnTo>
                    <a:lnTo>
                      <a:pt x="55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8"/>
              <p:cNvSpPr/>
              <p:nvPr/>
            </p:nvSpPr>
            <p:spPr>
              <a:xfrm>
                <a:off x="6356350" y="4195600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93" y="0"/>
                    </a:moveTo>
                    <a:lnTo>
                      <a:pt x="0" y="193"/>
                    </a:lnTo>
                    <a:lnTo>
                      <a:pt x="55" y="221"/>
                    </a:lnTo>
                    <a:lnTo>
                      <a:pt x="220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8"/>
              <p:cNvSpPr/>
              <p:nvPr/>
            </p:nvSpPr>
            <p:spPr>
              <a:xfrm>
                <a:off x="6375625" y="41783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8"/>
              <p:cNvSpPr/>
              <p:nvPr/>
            </p:nvSpPr>
            <p:spPr>
              <a:xfrm>
                <a:off x="6396975" y="416460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110"/>
                    </a:lnTo>
                    <a:lnTo>
                      <a:pt x="56" y="166"/>
                    </a:lnTo>
                    <a:lnTo>
                      <a:pt x="276" y="55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8"/>
              <p:cNvSpPr/>
              <p:nvPr/>
            </p:nvSpPr>
            <p:spPr>
              <a:xfrm>
                <a:off x="6421100" y="4153575"/>
                <a:ext cx="62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6" extrusionOk="0">
                    <a:moveTo>
                      <a:pt x="221" y="0"/>
                    </a:moveTo>
                    <a:lnTo>
                      <a:pt x="0" y="83"/>
                    </a:lnTo>
                    <a:lnTo>
                      <a:pt x="0" y="166"/>
                    </a:lnTo>
                    <a:lnTo>
                      <a:pt x="248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8"/>
              <p:cNvSpPr/>
              <p:nvPr/>
            </p:nvSpPr>
            <p:spPr>
              <a:xfrm>
                <a:off x="6445200" y="41460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10"/>
                    </a:lnTo>
                    <a:lnTo>
                      <a:pt x="276" y="55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8"/>
              <p:cNvSpPr/>
              <p:nvPr/>
            </p:nvSpPr>
            <p:spPr>
              <a:xfrm>
                <a:off x="6470000" y="41404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83" y="1"/>
                    </a:moveTo>
                    <a:lnTo>
                      <a:pt x="0" y="83"/>
                    </a:lnTo>
                    <a:cubicBezTo>
                      <a:pt x="56" y="83"/>
                      <a:pt x="111" y="111"/>
                      <a:pt x="166" y="111"/>
                    </a:cubicBezTo>
                    <a:lnTo>
                      <a:pt x="276" y="28"/>
                    </a:lnTo>
                    <a:cubicBezTo>
                      <a:pt x="221" y="28"/>
                      <a:pt x="138" y="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8"/>
              <p:cNvSpPr/>
              <p:nvPr/>
            </p:nvSpPr>
            <p:spPr>
              <a:xfrm>
                <a:off x="6494100" y="41377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111" y="1"/>
                    </a:moveTo>
                    <a:lnTo>
                      <a:pt x="1" y="83"/>
                    </a:lnTo>
                    <a:lnTo>
                      <a:pt x="166" y="166"/>
                    </a:lnTo>
                    <a:lnTo>
                      <a:pt x="276" y="83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8"/>
              <p:cNvSpPr/>
              <p:nvPr/>
            </p:nvSpPr>
            <p:spPr>
              <a:xfrm>
                <a:off x="6519600" y="4140475"/>
                <a:ext cx="27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67" extrusionOk="0">
                    <a:moveTo>
                      <a:pt x="28" y="1"/>
                    </a:moveTo>
                    <a:lnTo>
                      <a:pt x="0" y="28"/>
                    </a:lnTo>
                    <a:lnTo>
                      <a:pt x="0" y="56"/>
                    </a:lnTo>
                    <a:lnTo>
                      <a:pt x="28" y="111"/>
                    </a:lnTo>
                    <a:lnTo>
                      <a:pt x="28" y="139"/>
                    </a:lnTo>
                    <a:lnTo>
                      <a:pt x="83" y="166"/>
                    </a:lnTo>
                    <a:lnTo>
                      <a:pt x="111" y="139"/>
                    </a:lnTo>
                    <a:lnTo>
                      <a:pt x="111" y="111"/>
                    </a:lnTo>
                    <a:lnTo>
                      <a:pt x="83" y="83"/>
                    </a:lnTo>
                    <a:lnTo>
                      <a:pt x="83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8"/>
              <p:cNvSpPr/>
              <p:nvPr/>
            </p:nvSpPr>
            <p:spPr>
              <a:xfrm>
                <a:off x="6542325" y="4146000"/>
                <a:ext cx="14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56" h="194" extrusionOk="0">
                    <a:moveTo>
                      <a:pt x="28" y="0"/>
                    </a:moveTo>
                    <a:lnTo>
                      <a:pt x="1" y="28"/>
                    </a:lnTo>
                    <a:lnTo>
                      <a:pt x="1" y="55"/>
                    </a:lnTo>
                    <a:lnTo>
                      <a:pt x="1" y="83"/>
                    </a:lnTo>
                    <a:lnTo>
                      <a:pt x="1" y="138"/>
                    </a:lnTo>
                    <a:lnTo>
                      <a:pt x="56" y="193"/>
                    </a:lnTo>
                    <a:lnTo>
                      <a:pt x="56" y="166"/>
                    </a:lnTo>
                    <a:cubicBezTo>
                      <a:pt x="56" y="138"/>
                      <a:pt x="56" y="110"/>
                      <a:pt x="56" y="83"/>
                    </a:cubicBezTo>
                    <a:cubicBezTo>
                      <a:pt x="56" y="83"/>
                      <a:pt x="56" y="55"/>
                      <a:pt x="56" y="28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8"/>
              <p:cNvSpPr/>
              <p:nvPr/>
            </p:nvSpPr>
            <p:spPr>
              <a:xfrm>
                <a:off x="5854850" y="43450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66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8"/>
              <p:cNvSpPr/>
              <p:nvPr/>
            </p:nvSpPr>
            <p:spPr>
              <a:xfrm>
                <a:off x="5879650" y="4352650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76" y="166"/>
                    </a:lnTo>
                    <a:lnTo>
                      <a:pt x="304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8"/>
              <p:cNvSpPr/>
              <p:nvPr/>
            </p:nvSpPr>
            <p:spPr>
              <a:xfrm>
                <a:off x="5905150" y="435885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8"/>
              <p:cNvSpPr/>
              <p:nvPr/>
            </p:nvSpPr>
            <p:spPr>
              <a:xfrm>
                <a:off x="5931325" y="436505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0"/>
                    </a:moveTo>
                    <a:lnTo>
                      <a:pt x="0" y="83"/>
                    </a:lnTo>
                    <a:lnTo>
                      <a:pt x="248" y="138"/>
                    </a:lnTo>
                    <a:lnTo>
                      <a:pt x="276" y="5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8"/>
              <p:cNvSpPr/>
              <p:nvPr/>
            </p:nvSpPr>
            <p:spPr>
              <a:xfrm>
                <a:off x="5956800" y="43698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8"/>
              <p:cNvSpPr/>
              <p:nvPr/>
            </p:nvSpPr>
            <p:spPr>
              <a:xfrm>
                <a:off x="5982975" y="43733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76" y="110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8"/>
              <p:cNvSpPr/>
              <p:nvPr/>
            </p:nvSpPr>
            <p:spPr>
              <a:xfrm>
                <a:off x="6009150" y="43753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8"/>
              <p:cNvSpPr/>
              <p:nvPr/>
            </p:nvSpPr>
            <p:spPr>
              <a:xfrm>
                <a:off x="6035325" y="43760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8"/>
              <p:cNvSpPr/>
              <p:nvPr/>
            </p:nvSpPr>
            <p:spPr>
              <a:xfrm>
                <a:off x="6061500" y="43740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8"/>
              <p:cNvSpPr/>
              <p:nvPr/>
            </p:nvSpPr>
            <p:spPr>
              <a:xfrm>
                <a:off x="6087000" y="437125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76" y="0"/>
                    </a:moveTo>
                    <a:lnTo>
                      <a:pt x="0" y="28"/>
                    </a:ln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8"/>
              <p:cNvSpPr/>
              <p:nvPr/>
            </p:nvSpPr>
            <p:spPr>
              <a:xfrm>
                <a:off x="6112475" y="436575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8"/>
              <p:cNvSpPr/>
              <p:nvPr/>
            </p:nvSpPr>
            <p:spPr>
              <a:xfrm>
                <a:off x="6137275" y="43588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8"/>
              <p:cNvSpPr/>
              <p:nvPr/>
            </p:nvSpPr>
            <p:spPr>
              <a:xfrm>
                <a:off x="6161400" y="43499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110"/>
                    </a:lnTo>
                    <a:lnTo>
                      <a:pt x="55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8"/>
              <p:cNvSpPr/>
              <p:nvPr/>
            </p:nvSpPr>
            <p:spPr>
              <a:xfrm>
                <a:off x="6184825" y="43388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0"/>
                    </a:moveTo>
                    <a:lnTo>
                      <a:pt x="0" y="138"/>
                    </a:lnTo>
                    <a:lnTo>
                      <a:pt x="55" y="193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8"/>
              <p:cNvSpPr/>
              <p:nvPr/>
            </p:nvSpPr>
            <p:spPr>
              <a:xfrm>
                <a:off x="6207550" y="4326475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8"/>
              <p:cNvSpPr/>
              <p:nvPr/>
            </p:nvSpPr>
            <p:spPr>
              <a:xfrm>
                <a:off x="6228900" y="43120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1" y="139"/>
                    </a:lnTo>
                    <a:lnTo>
                      <a:pt x="28" y="221"/>
                    </a:lnTo>
                    <a:lnTo>
                      <a:pt x="249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8"/>
              <p:cNvSpPr/>
              <p:nvPr/>
            </p:nvSpPr>
            <p:spPr>
              <a:xfrm>
                <a:off x="6248200" y="42947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5" y="1"/>
                    </a:moveTo>
                    <a:lnTo>
                      <a:pt x="0" y="194"/>
                    </a:lnTo>
                    <a:lnTo>
                      <a:pt x="28" y="249"/>
                    </a:lnTo>
                    <a:lnTo>
                      <a:pt x="220" y="56"/>
                    </a:lnTo>
                    <a:lnTo>
                      <a:pt x="1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8"/>
              <p:cNvSpPr/>
              <p:nvPr/>
            </p:nvSpPr>
            <p:spPr>
              <a:xfrm>
                <a:off x="6265400" y="4276875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1"/>
                    </a:moveTo>
                    <a:lnTo>
                      <a:pt x="1" y="193"/>
                    </a:lnTo>
                    <a:lnTo>
                      <a:pt x="56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8"/>
              <p:cNvSpPr/>
              <p:nvPr/>
            </p:nvSpPr>
            <p:spPr>
              <a:xfrm>
                <a:off x="6281250" y="4257600"/>
                <a:ext cx="555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8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8"/>
              <p:cNvSpPr/>
              <p:nvPr/>
            </p:nvSpPr>
            <p:spPr>
              <a:xfrm>
                <a:off x="6296400" y="423760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1"/>
                    </a:moveTo>
                    <a:lnTo>
                      <a:pt x="1" y="221"/>
                    </a:lnTo>
                    <a:lnTo>
                      <a:pt x="56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8"/>
              <p:cNvSpPr/>
              <p:nvPr/>
            </p:nvSpPr>
            <p:spPr>
              <a:xfrm>
                <a:off x="6310875" y="421762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1"/>
                    </a:moveTo>
                    <a:lnTo>
                      <a:pt x="0" y="194"/>
                    </a:lnTo>
                    <a:lnTo>
                      <a:pt x="56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8"/>
              <p:cNvSpPr/>
              <p:nvPr/>
            </p:nvSpPr>
            <p:spPr>
              <a:xfrm>
                <a:off x="6326025" y="419697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1" y="221"/>
                    </a:lnTo>
                    <a:lnTo>
                      <a:pt x="56" y="248"/>
                    </a:lnTo>
                    <a:lnTo>
                      <a:pt x="194" y="55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8"/>
              <p:cNvSpPr/>
              <p:nvPr/>
            </p:nvSpPr>
            <p:spPr>
              <a:xfrm>
                <a:off x="6341175" y="417700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9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194" y="55"/>
                    </a:lnTo>
                    <a:lnTo>
                      <a:pt x="1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8"/>
              <p:cNvSpPr/>
              <p:nvPr/>
            </p:nvSpPr>
            <p:spPr>
              <a:xfrm>
                <a:off x="6357725" y="415770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93" y="1"/>
                    </a:moveTo>
                    <a:lnTo>
                      <a:pt x="0" y="194"/>
                    </a:lnTo>
                    <a:lnTo>
                      <a:pt x="55" y="249"/>
                    </a:lnTo>
                    <a:lnTo>
                      <a:pt x="221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8"/>
              <p:cNvSpPr/>
              <p:nvPr/>
            </p:nvSpPr>
            <p:spPr>
              <a:xfrm>
                <a:off x="6377000" y="41404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8"/>
              <p:cNvSpPr/>
              <p:nvPr/>
            </p:nvSpPr>
            <p:spPr>
              <a:xfrm>
                <a:off x="6398350" y="41267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94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8"/>
              <p:cNvSpPr/>
              <p:nvPr/>
            </p:nvSpPr>
            <p:spPr>
              <a:xfrm>
                <a:off x="6421775" y="41156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8"/>
              <p:cNvSpPr/>
              <p:nvPr/>
            </p:nvSpPr>
            <p:spPr>
              <a:xfrm>
                <a:off x="6446575" y="41088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11"/>
                    </a:lnTo>
                    <a:lnTo>
                      <a:pt x="276" y="55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8"/>
              <p:cNvSpPr/>
              <p:nvPr/>
            </p:nvSpPr>
            <p:spPr>
              <a:xfrm>
                <a:off x="6471375" y="41032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83" y="1"/>
                    </a:moveTo>
                    <a:lnTo>
                      <a:pt x="1" y="84"/>
                    </a:lnTo>
                    <a:cubicBezTo>
                      <a:pt x="56" y="84"/>
                      <a:pt x="138" y="111"/>
                      <a:pt x="193" y="139"/>
                    </a:cubicBezTo>
                    <a:lnTo>
                      <a:pt x="276" y="28"/>
                    </a:lnTo>
                    <a:cubicBezTo>
                      <a:pt x="221" y="28"/>
                      <a:pt x="138" y="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8"/>
              <p:cNvSpPr/>
              <p:nvPr/>
            </p:nvSpPr>
            <p:spPr>
              <a:xfrm>
                <a:off x="6496175" y="4101900"/>
                <a:ext cx="62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7" extrusionOk="0">
                    <a:moveTo>
                      <a:pt x="83" y="1"/>
                    </a:moveTo>
                    <a:lnTo>
                      <a:pt x="1" y="83"/>
                    </a:lnTo>
                    <a:lnTo>
                      <a:pt x="166" y="166"/>
                    </a:lnTo>
                    <a:lnTo>
                      <a:pt x="249" y="83"/>
                    </a:lnTo>
                    <a:lnTo>
                      <a:pt x="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8"/>
              <p:cNvSpPr/>
              <p:nvPr/>
            </p:nvSpPr>
            <p:spPr>
              <a:xfrm>
                <a:off x="6520975" y="4104650"/>
                <a:ext cx="347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94" extrusionOk="0">
                    <a:moveTo>
                      <a:pt x="28" y="1"/>
                    </a:moveTo>
                    <a:lnTo>
                      <a:pt x="0" y="56"/>
                    </a:lnTo>
                    <a:lnTo>
                      <a:pt x="28" y="84"/>
                    </a:lnTo>
                    <a:lnTo>
                      <a:pt x="28" y="111"/>
                    </a:lnTo>
                    <a:lnTo>
                      <a:pt x="28" y="139"/>
                    </a:lnTo>
                    <a:lnTo>
                      <a:pt x="83" y="194"/>
                    </a:lnTo>
                    <a:lnTo>
                      <a:pt x="138" y="166"/>
                    </a:lnTo>
                    <a:lnTo>
                      <a:pt x="111" y="111"/>
                    </a:lnTo>
                    <a:lnTo>
                      <a:pt x="111" y="84"/>
                    </a:lnTo>
                    <a:lnTo>
                      <a:pt x="83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8"/>
              <p:cNvSpPr/>
              <p:nvPr/>
            </p:nvSpPr>
            <p:spPr>
              <a:xfrm>
                <a:off x="5839000" y="4305800"/>
                <a:ext cx="28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84" y="139"/>
                    </a:lnTo>
                    <a:lnTo>
                      <a:pt x="111" y="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8"/>
              <p:cNvSpPr/>
              <p:nvPr/>
            </p:nvSpPr>
            <p:spPr>
              <a:xfrm>
                <a:off x="5859675" y="43133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0" y="84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8"/>
              <p:cNvSpPr/>
              <p:nvPr/>
            </p:nvSpPr>
            <p:spPr>
              <a:xfrm>
                <a:off x="5885150" y="43202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9" y="0"/>
                    </a:moveTo>
                    <a:lnTo>
                      <a:pt x="1" y="111"/>
                    </a:lnTo>
                    <a:lnTo>
                      <a:pt x="249" y="193"/>
                    </a:lnTo>
                    <a:lnTo>
                      <a:pt x="277" y="8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38"/>
              <p:cNvSpPr/>
              <p:nvPr/>
            </p:nvSpPr>
            <p:spPr>
              <a:xfrm>
                <a:off x="5909950" y="4327150"/>
                <a:ext cx="76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7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66"/>
                    </a:lnTo>
                    <a:lnTo>
                      <a:pt x="304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8"/>
              <p:cNvSpPr/>
              <p:nvPr/>
            </p:nvSpPr>
            <p:spPr>
              <a:xfrm>
                <a:off x="5936125" y="43333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84"/>
                    </a:lnTo>
                    <a:lnTo>
                      <a:pt x="249" y="139"/>
                    </a:lnTo>
                    <a:lnTo>
                      <a:pt x="277" y="2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8"/>
              <p:cNvSpPr/>
              <p:nvPr/>
            </p:nvSpPr>
            <p:spPr>
              <a:xfrm>
                <a:off x="5961625" y="43375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76" y="138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8"/>
              <p:cNvSpPr/>
              <p:nvPr/>
            </p:nvSpPr>
            <p:spPr>
              <a:xfrm>
                <a:off x="5987800" y="43416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1"/>
                    </a:moveTo>
                    <a:lnTo>
                      <a:pt x="1" y="83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8"/>
              <p:cNvSpPr/>
              <p:nvPr/>
            </p:nvSpPr>
            <p:spPr>
              <a:xfrm>
                <a:off x="6013975" y="4343700"/>
                <a:ext cx="6925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3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8"/>
              <p:cNvSpPr/>
              <p:nvPr/>
            </p:nvSpPr>
            <p:spPr>
              <a:xfrm>
                <a:off x="6040150" y="43437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8"/>
              <p:cNvSpPr/>
              <p:nvPr/>
            </p:nvSpPr>
            <p:spPr>
              <a:xfrm>
                <a:off x="6066325" y="43416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76" y="1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8"/>
              <p:cNvSpPr/>
              <p:nvPr/>
            </p:nvSpPr>
            <p:spPr>
              <a:xfrm>
                <a:off x="6092500" y="433817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1" y="139"/>
                    </a:lnTo>
                    <a:lnTo>
                      <a:pt x="249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38"/>
              <p:cNvSpPr/>
              <p:nvPr/>
            </p:nvSpPr>
            <p:spPr>
              <a:xfrm>
                <a:off x="6117300" y="43326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8"/>
              <p:cNvSpPr/>
              <p:nvPr/>
            </p:nvSpPr>
            <p:spPr>
              <a:xfrm>
                <a:off x="6142100" y="43257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84"/>
                    </a:lnTo>
                    <a:lnTo>
                      <a:pt x="28" y="166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8"/>
              <p:cNvSpPr/>
              <p:nvPr/>
            </p:nvSpPr>
            <p:spPr>
              <a:xfrm>
                <a:off x="6166225" y="4316150"/>
                <a:ext cx="69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3" extrusionOk="0">
                    <a:moveTo>
                      <a:pt x="248" y="0"/>
                    </a:moveTo>
                    <a:lnTo>
                      <a:pt x="0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8"/>
              <p:cNvSpPr/>
              <p:nvPr/>
            </p:nvSpPr>
            <p:spPr>
              <a:xfrm>
                <a:off x="6189625" y="43051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0"/>
                    </a:moveTo>
                    <a:lnTo>
                      <a:pt x="1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8"/>
              <p:cNvSpPr/>
              <p:nvPr/>
            </p:nvSpPr>
            <p:spPr>
              <a:xfrm>
                <a:off x="6212375" y="42920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38"/>
                    </a:lnTo>
                    <a:lnTo>
                      <a:pt x="28" y="221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8"/>
              <p:cNvSpPr/>
              <p:nvPr/>
            </p:nvSpPr>
            <p:spPr>
              <a:xfrm>
                <a:off x="6233025" y="42768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8"/>
              <p:cNvSpPr/>
              <p:nvPr/>
            </p:nvSpPr>
            <p:spPr>
              <a:xfrm>
                <a:off x="6251625" y="42596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8"/>
              <p:cNvSpPr/>
              <p:nvPr/>
            </p:nvSpPr>
            <p:spPr>
              <a:xfrm>
                <a:off x="6268850" y="424105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8"/>
              <p:cNvSpPr/>
              <p:nvPr/>
            </p:nvSpPr>
            <p:spPr>
              <a:xfrm>
                <a:off x="6284700" y="42217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0" y="193"/>
                    </a:lnTo>
                    <a:lnTo>
                      <a:pt x="56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8"/>
              <p:cNvSpPr/>
              <p:nvPr/>
            </p:nvSpPr>
            <p:spPr>
              <a:xfrm>
                <a:off x="6299175" y="420180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5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20" y="28"/>
                    </a:lnTo>
                    <a:lnTo>
                      <a:pt x="1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8"/>
              <p:cNvSpPr/>
              <p:nvPr/>
            </p:nvSpPr>
            <p:spPr>
              <a:xfrm>
                <a:off x="6313625" y="41811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194" y="28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8"/>
              <p:cNvSpPr/>
              <p:nvPr/>
            </p:nvSpPr>
            <p:spPr>
              <a:xfrm>
                <a:off x="6327400" y="416045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21" y="28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8"/>
              <p:cNvSpPr/>
              <p:nvPr/>
            </p:nvSpPr>
            <p:spPr>
              <a:xfrm>
                <a:off x="6342550" y="413980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8"/>
              <p:cNvSpPr/>
              <p:nvPr/>
            </p:nvSpPr>
            <p:spPr>
              <a:xfrm>
                <a:off x="6359100" y="4120500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166" y="1"/>
                    </a:moveTo>
                    <a:lnTo>
                      <a:pt x="0" y="194"/>
                    </a:lnTo>
                    <a:lnTo>
                      <a:pt x="55" y="221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8"/>
              <p:cNvSpPr/>
              <p:nvPr/>
            </p:nvSpPr>
            <p:spPr>
              <a:xfrm>
                <a:off x="6377700" y="410327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194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8"/>
              <p:cNvSpPr/>
              <p:nvPr/>
            </p:nvSpPr>
            <p:spPr>
              <a:xfrm>
                <a:off x="6399725" y="408882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29" y="193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8"/>
              <p:cNvSpPr/>
              <p:nvPr/>
            </p:nvSpPr>
            <p:spPr>
              <a:xfrm>
                <a:off x="6423150" y="40784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84"/>
                    </a:lnTo>
                    <a:lnTo>
                      <a:pt x="28" y="139"/>
                    </a:lnTo>
                    <a:lnTo>
                      <a:pt x="276" y="56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8"/>
              <p:cNvSpPr/>
              <p:nvPr/>
            </p:nvSpPr>
            <p:spPr>
              <a:xfrm>
                <a:off x="6447950" y="40716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11"/>
                    </a:lnTo>
                    <a:lnTo>
                      <a:pt x="276" y="55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8"/>
              <p:cNvSpPr/>
              <p:nvPr/>
            </p:nvSpPr>
            <p:spPr>
              <a:xfrm>
                <a:off x="6472750" y="40667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83" y="0"/>
                    </a:moveTo>
                    <a:lnTo>
                      <a:pt x="1" y="83"/>
                    </a:lnTo>
                    <a:cubicBezTo>
                      <a:pt x="83" y="83"/>
                      <a:pt x="138" y="111"/>
                      <a:pt x="194" y="111"/>
                    </a:cubicBezTo>
                    <a:lnTo>
                      <a:pt x="276" y="28"/>
                    </a:lnTo>
                    <a:cubicBezTo>
                      <a:pt x="221" y="28"/>
                      <a:pt x="138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8"/>
              <p:cNvSpPr/>
              <p:nvPr/>
            </p:nvSpPr>
            <p:spPr>
              <a:xfrm>
                <a:off x="6497550" y="406540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83" y="0"/>
                    </a:moveTo>
                    <a:lnTo>
                      <a:pt x="1" y="83"/>
                    </a:lnTo>
                    <a:lnTo>
                      <a:pt x="194" y="166"/>
                    </a:lnTo>
                    <a:lnTo>
                      <a:pt x="276" y="83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8"/>
              <p:cNvSpPr/>
              <p:nvPr/>
            </p:nvSpPr>
            <p:spPr>
              <a:xfrm>
                <a:off x="6522350" y="4069525"/>
                <a:ext cx="347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94" extrusionOk="0">
                    <a:moveTo>
                      <a:pt x="56" y="1"/>
                    </a:moveTo>
                    <a:lnTo>
                      <a:pt x="1" y="28"/>
                    </a:lnTo>
                    <a:lnTo>
                      <a:pt x="28" y="83"/>
                    </a:lnTo>
                    <a:lnTo>
                      <a:pt x="28" y="111"/>
                    </a:lnTo>
                    <a:lnTo>
                      <a:pt x="56" y="138"/>
                    </a:lnTo>
                    <a:lnTo>
                      <a:pt x="111" y="194"/>
                    </a:lnTo>
                    <a:lnTo>
                      <a:pt x="138" y="138"/>
                    </a:lnTo>
                    <a:lnTo>
                      <a:pt x="138" y="111"/>
                    </a:lnTo>
                    <a:lnTo>
                      <a:pt x="111" y="83"/>
                    </a:lnTo>
                    <a:lnTo>
                      <a:pt x="83" y="56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8"/>
              <p:cNvSpPr/>
              <p:nvPr/>
            </p:nvSpPr>
            <p:spPr>
              <a:xfrm>
                <a:off x="5839700" y="42727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48" y="193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8"/>
              <p:cNvSpPr/>
              <p:nvPr/>
            </p:nvSpPr>
            <p:spPr>
              <a:xfrm>
                <a:off x="5864500" y="428100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94"/>
                    </a:lnTo>
                    <a:lnTo>
                      <a:pt x="276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8"/>
              <p:cNvSpPr/>
              <p:nvPr/>
            </p:nvSpPr>
            <p:spPr>
              <a:xfrm>
                <a:off x="5889975" y="42885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8"/>
              <p:cNvSpPr/>
              <p:nvPr/>
            </p:nvSpPr>
            <p:spPr>
              <a:xfrm>
                <a:off x="5915475" y="42954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8"/>
              <p:cNvSpPr/>
              <p:nvPr/>
            </p:nvSpPr>
            <p:spPr>
              <a:xfrm>
                <a:off x="5940950" y="43009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8"/>
              <p:cNvSpPr/>
              <p:nvPr/>
            </p:nvSpPr>
            <p:spPr>
              <a:xfrm>
                <a:off x="5966450" y="43058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39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8"/>
              <p:cNvSpPr/>
              <p:nvPr/>
            </p:nvSpPr>
            <p:spPr>
              <a:xfrm>
                <a:off x="5992625" y="430925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8"/>
              <p:cNvSpPr/>
              <p:nvPr/>
            </p:nvSpPr>
            <p:spPr>
              <a:xfrm>
                <a:off x="6018800" y="43113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8"/>
              <p:cNvSpPr/>
              <p:nvPr/>
            </p:nvSpPr>
            <p:spPr>
              <a:xfrm>
                <a:off x="6044975" y="4312000"/>
                <a:ext cx="69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4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8"/>
              <p:cNvSpPr/>
              <p:nvPr/>
            </p:nvSpPr>
            <p:spPr>
              <a:xfrm>
                <a:off x="6071150" y="43092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1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8"/>
              <p:cNvSpPr/>
              <p:nvPr/>
            </p:nvSpPr>
            <p:spPr>
              <a:xfrm>
                <a:off x="6097325" y="430580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1" y="139"/>
                    </a:lnTo>
                    <a:lnTo>
                      <a:pt x="249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8"/>
              <p:cNvSpPr/>
              <p:nvPr/>
            </p:nvSpPr>
            <p:spPr>
              <a:xfrm>
                <a:off x="6122125" y="43003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8"/>
              <p:cNvSpPr/>
              <p:nvPr/>
            </p:nvSpPr>
            <p:spPr>
              <a:xfrm>
                <a:off x="6146925" y="42920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8"/>
              <p:cNvSpPr/>
              <p:nvPr/>
            </p:nvSpPr>
            <p:spPr>
              <a:xfrm>
                <a:off x="6171025" y="42823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29" y="194"/>
                    </a:lnTo>
                    <a:lnTo>
                      <a:pt x="277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8"/>
              <p:cNvSpPr/>
              <p:nvPr/>
            </p:nvSpPr>
            <p:spPr>
              <a:xfrm>
                <a:off x="6194450" y="4271375"/>
                <a:ext cx="62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3" extrusionOk="0">
                    <a:moveTo>
                      <a:pt x="221" y="0"/>
                    </a:moveTo>
                    <a:lnTo>
                      <a:pt x="1" y="110"/>
                    </a:lnTo>
                    <a:lnTo>
                      <a:pt x="28" y="193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8"/>
              <p:cNvSpPr/>
              <p:nvPr/>
            </p:nvSpPr>
            <p:spPr>
              <a:xfrm>
                <a:off x="6216500" y="42576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65"/>
                    </a:lnTo>
                    <a:lnTo>
                      <a:pt x="56" y="220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8"/>
              <p:cNvSpPr/>
              <p:nvPr/>
            </p:nvSpPr>
            <p:spPr>
              <a:xfrm>
                <a:off x="6237175" y="42424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8"/>
              <p:cNvSpPr/>
              <p:nvPr/>
            </p:nvSpPr>
            <p:spPr>
              <a:xfrm>
                <a:off x="6255775" y="422452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5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21" y="56"/>
                    </a:lnTo>
                    <a:lnTo>
                      <a:pt x="1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8"/>
              <p:cNvSpPr/>
              <p:nvPr/>
            </p:nvSpPr>
            <p:spPr>
              <a:xfrm>
                <a:off x="6272975" y="42059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9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194" y="56"/>
                    </a:lnTo>
                    <a:lnTo>
                      <a:pt x="1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8"/>
              <p:cNvSpPr/>
              <p:nvPr/>
            </p:nvSpPr>
            <p:spPr>
              <a:xfrm>
                <a:off x="6288150" y="418595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193" y="55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8"/>
              <p:cNvSpPr/>
              <p:nvPr/>
            </p:nvSpPr>
            <p:spPr>
              <a:xfrm>
                <a:off x="6301925" y="41652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1"/>
                    </a:moveTo>
                    <a:lnTo>
                      <a:pt x="0" y="221"/>
                    </a:lnTo>
                    <a:lnTo>
                      <a:pt x="83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8"/>
              <p:cNvSpPr/>
              <p:nvPr/>
            </p:nvSpPr>
            <p:spPr>
              <a:xfrm>
                <a:off x="6315700" y="41446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193" y="28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8"/>
              <p:cNvSpPr/>
              <p:nvPr/>
            </p:nvSpPr>
            <p:spPr>
              <a:xfrm>
                <a:off x="6329475" y="412325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1"/>
                    </a:moveTo>
                    <a:lnTo>
                      <a:pt x="0" y="221"/>
                    </a:lnTo>
                    <a:lnTo>
                      <a:pt x="56" y="249"/>
                    </a:lnTo>
                    <a:lnTo>
                      <a:pt x="193" y="28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8"/>
              <p:cNvSpPr/>
              <p:nvPr/>
            </p:nvSpPr>
            <p:spPr>
              <a:xfrm>
                <a:off x="6343950" y="410260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5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21" y="28"/>
                    </a:lnTo>
                    <a:lnTo>
                      <a:pt x="1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8"/>
              <p:cNvSpPr/>
              <p:nvPr/>
            </p:nvSpPr>
            <p:spPr>
              <a:xfrm>
                <a:off x="6360475" y="408262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8"/>
              <p:cNvSpPr/>
              <p:nvPr/>
            </p:nvSpPr>
            <p:spPr>
              <a:xfrm>
                <a:off x="6379075" y="40654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8"/>
              <p:cNvSpPr/>
              <p:nvPr/>
            </p:nvSpPr>
            <p:spPr>
              <a:xfrm>
                <a:off x="6401125" y="405092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0" y="1"/>
                    </a:moveTo>
                    <a:lnTo>
                      <a:pt x="0" y="139"/>
                    </a:lnTo>
                    <a:lnTo>
                      <a:pt x="28" y="194"/>
                    </a:lnTo>
                    <a:lnTo>
                      <a:pt x="248" y="56"/>
                    </a:lnTo>
                    <a:lnTo>
                      <a:pt x="2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38"/>
              <p:cNvSpPr/>
              <p:nvPr/>
            </p:nvSpPr>
            <p:spPr>
              <a:xfrm>
                <a:off x="6424525" y="40412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84"/>
                    </a:lnTo>
                    <a:lnTo>
                      <a:pt x="28" y="139"/>
                    </a:lnTo>
                    <a:lnTo>
                      <a:pt x="276" y="56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8"/>
              <p:cNvSpPr/>
              <p:nvPr/>
            </p:nvSpPr>
            <p:spPr>
              <a:xfrm>
                <a:off x="6449325" y="40344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49" y="0"/>
                    </a:moveTo>
                    <a:lnTo>
                      <a:pt x="1" y="56"/>
                    </a:lnTo>
                    <a:lnTo>
                      <a:pt x="28" y="111"/>
                    </a:lnTo>
                    <a:lnTo>
                      <a:pt x="276" y="56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8"/>
              <p:cNvSpPr/>
              <p:nvPr/>
            </p:nvSpPr>
            <p:spPr>
              <a:xfrm>
                <a:off x="6474825" y="40302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55" y="0"/>
                    </a:moveTo>
                    <a:lnTo>
                      <a:pt x="0" y="83"/>
                    </a:lnTo>
                    <a:cubicBezTo>
                      <a:pt x="55" y="83"/>
                      <a:pt x="138" y="83"/>
                      <a:pt x="193" y="110"/>
                    </a:cubicBezTo>
                    <a:lnTo>
                      <a:pt x="248" y="28"/>
                    </a:lnTo>
                    <a:cubicBezTo>
                      <a:pt x="193" y="0"/>
                      <a:pt x="111" y="0"/>
                      <a:pt x="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38"/>
              <p:cNvSpPr/>
              <p:nvPr/>
            </p:nvSpPr>
            <p:spPr>
              <a:xfrm>
                <a:off x="6499625" y="4029575"/>
                <a:ext cx="62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6" extrusionOk="0">
                    <a:moveTo>
                      <a:pt x="55" y="1"/>
                    </a:moveTo>
                    <a:lnTo>
                      <a:pt x="0" y="56"/>
                    </a:lnTo>
                    <a:lnTo>
                      <a:pt x="166" y="166"/>
                    </a:lnTo>
                    <a:lnTo>
                      <a:pt x="248" y="83"/>
                    </a:lnTo>
                    <a:lnTo>
                      <a:pt x="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38"/>
              <p:cNvSpPr/>
              <p:nvPr/>
            </p:nvSpPr>
            <p:spPr>
              <a:xfrm>
                <a:off x="6523725" y="4034400"/>
                <a:ext cx="417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66" extrusionOk="0">
                    <a:moveTo>
                      <a:pt x="56" y="0"/>
                    </a:moveTo>
                    <a:lnTo>
                      <a:pt x="1" y="28"/>
                    </a:lnTo>
                    <a:lnTo>
                      <a:pt x="28" y="56"/>
                    </a:lnTo>
                    <a:lnTo>
                      <a:pt x="56" y="83"/>
                    </a:lnTo>
                    <a:lnTo>
                      <a:pt x="83" y="138"/>
                    </a:lnTo>
                    <a:lnTo>
                      <a:pt x="111" y="166"/>
                    </a:lnTo>
                    <a:lnTo>
                      <a:pt x="166" y="138"/>
                    </a:lnTo>
                    <a:lnTo>
                      <a:pt x="138" y="111"/>
                    </a:lnTo>
                    <a:lnTo>
                      <a:pt x="111" y="56"/>
                    </a:lnTo>
                    <a:lnTo>
                      <a:pt x="111" y="28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38"/>
              <p:cNvSpPr/>
              <p:nvPr/>
            </p:nvSpPr>
            <p:spPr>
              <a:xfrm>
                <a:off x="5844525" y="424175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48" y="166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8"/>
              <p:cNvSpPr/>
              <p:nvPr/>
            </p:nvSpPr>
            <p:spPr>
              <a:xfrm>
                <a:off x="5869325" y="424932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48" y="193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8"/>
              <p:cNvSpPr/>
              <p:nvPr/>
            </p:nvSpPr>
            <p:spPr>
              <a:xfrm>
                <a:off x="5894800" y="425690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38"/>
              <p:cNvSpPr/>
              <p:nvPr/>
            </p:nvSpPr>
            <p:spPr>
              <a:xfrm>
                <a:off x="5920300" y="426377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8" y="1"/>
                    </a:moveTo>
                    <a:lnTo>
                      <a:pt x="0" y="84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38"/>
              <p:cNvSpPr/>
              <p:nvPr/>
            </p:nvSpPr>
            <p:spPr>
              <a:xfrm>
                <a:off x="5945775" y="426930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8"/>
              <p:cNvSpPr/>
              <p:nvPr/>
            </p:nvSpPr>
            <p:spPr>
              <a:xfrm>
                <a:off x="5971950" y="42741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8"/>
              <p:cNvSpPr/>
              <p:nvPr/>
            </p:nvSpPr>
            <p:spPr>
              <a:xfrm>
                <a:off x="5998125" y="42775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110"/>
                    </a:lnTo>
                    <a:lnTo>
                      <a:pt x="249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8"/>
              <p:cNvSpPr/>
              <p:nvPr/>
            </p:nvSpPr>
            <p:spPr>
              <a:xfrm>
                <a:off x="6024300" y="4279625"/>
                <a:ext cx="62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4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49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38"/>
              <p:cNvSpPr/>
              <p:nvPr/>
            </p:nvSpPr>
            <p:spPr>
              <a:xfrm>
                <a:off x="6050475" y="4279625"/>
                <a:ext cx="69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4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77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38"/>
              <p:cNvSpPr/>
              <p:nvPr/>
            </p:nvSpPr>
            <p:spPr>
              <a:xfrm>
                <a:off x="6075975" y="42775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10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8"/>
              <p:cNvSpPr/>
              <p:nvPr/>
            </p:nvSpPr>
            <p:spPr>
              <a:xfrm>
                <a:off x="6102150" y="427275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1" y="138"/>
                    </a:lnTo>
                    <a:lnTo>
                      <a:pt x="276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8"/>
              <p:cNvSpPr/>
              <p:nvPr/>
            </p:nvSpPr>
            <p:spPr>
              <a:xfrm>
                <a:off x="6127650" y="426722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8" y="1"/>
                    </a:moveTo>
                    <a:lnTo>
                      <a:pt x="0" y="56"/>
                    </a:lnTo>
                    <a:lnTo>
                      <a:pt x="0" y="139"/>
                    </a:lnTo>
                    <a:lnTo>
                      <a:pt x="248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38"/>
              <p:cNvSpPr/>
              <p:nvPr/>
            </p:nvSpPr>
            <p:spPr>
              <a:xfrm>
                <a:off x="6151750" y="42589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5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38"/>
              <p:cNvSpPr/>
              <p:nvPr/>
            </p:nvSpPr>
            <p:spPr>
              <a:xfrm>
                <a:off x="6175850" y="42493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55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8"/>
              <p:cNvSpPr/>
              <p:nvPr/>
            </p:nvSpPr>
            <p:spPr>
              <a:xfrm>
                <a:off x="6199275" y="42369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28" y="221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8"/>
              <p:cNvSpPr/>
              <p:nvPr/>
            </p:nvSpPr>
            <p:spPr>
              <a:xfrm>
                <a:off x="6221325" y="422382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193" y="1"/>
                    </a:moveTo>
                    <a:lnTo>
                      <a:pt x="0" y="139"/>
                    </a:lnTo>
                    <a:lnTo>
                      <a:pt x="28" y="194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38"/>
              <p:cNvSpPr/>
              <p:nvPr/>
            </p:nvSpPr>
            <p:spPr>
              <a:xfrm>
                <a:off x="6241300" y="42073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93"/>
                    </a:lnTo>
                    <a:lnTo>
                      <a:pt x="56" y="249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38"/>
              <p:cNvSpPr/>
              <p:nvPr/>
            </p:nvSpPr>
            <p:spPr>
              <a:xfrm>
                <a:off x="6259900" y="4190075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166" y="1"/>
                    </a:moveTo>
                    <a:lnTo>
                      <a:pt x="0" y="166"/>
                    </a:lnTo>
                    <a:lnTo>
                      <a:pt x="56" y="221"/>
                    </a:lnTo>
                    <a:lnTo>
                      <a:pt x="221" y="28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38"/>
              <p:cNvSpPr/>
              <p:nvPr/>
            </p:nvSpPr>
            <p:spPr>
              <a:xfrm>
                <a:off x="6276425" y="417010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39" y="1"/>
                    </a:moveTo>
                    <a:lnTo>
                      <a:pt x="1" y="221"/>
                    </a:lnTo>
                    <a:lnTo>
                      <a:pt x="56" y="249"/>
                    </a:lnTo>
                    <a:lnTo>
                      <a:pt x="221" y="56"/>
                    </a:lnTo>
                    <a:lnTo>
                      <a:pt x="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8"/>
              <p:cNvSpPr/>
              <p:nvPr/>
            </p:nvSpPr>
            <p:spPr>
              <a:xfrm>
                <a:off x="6291575" y="41501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9" y="1"/>
                    </a:moveTo>
                    <a:lnTo>
                      <a:pt x="1" y="193"/>
                    </a:lnTo>
                    <a:lnTo>
                      <a:pt x="56" y="249"/>
                    </a:lnTo>
                    <a:lnTo>
                      <a:pt x="194" y="28"/>
                    </a:lnTo>
                    <a:lnTo>
                      <a:pt x="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8"/>
              <p:cNvSpPr/>
              <p:nvPr/>
            </p:nvSpPr>
            <p:spPr>
              <a:xfrm>
                <a:off x="6305375" y="4128775"/>
                <a:ext cx="48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49" extrusionOk="0">
                    <a:moveTo>
                      <a:pt x="110" y="0"/>
                    </a:moveTo>
                    <a:lnTo>
                      <a:pt x="0" y="221"/>
                    </a:lnTo>
                    <a:lnTo>
                      <a:pt x="55" y="248"/>
                    </a:lnTo>
                    <a:lnTo>
                      <a:pt x="193" y="55"/>
                    </a:lnTo>
                    <a:lnTo>
                      <a:pt x="1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8"/>
              <p:cNvSpPr/>
              <p:nvPr/>
            </p:nvSpPr>
            <p:spPr>
              <a:xfrm>
                <a:off x="6318450" y="41074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1" y="221"/>
                    </a:lnTo>
                    <a:lnTo>
                      <a:pt x="56" y="248"/>
                    </a:lnTo>
                    <a:lnTo>
                      <a:pt x="193" y="55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8"/>
              <p:cNvSpPr/>
              <p:nvPr/>
            </p:nvSpPr>
            <p:spPr>
              <a:xfrm>
                <a:off x="6331550" y="4086050"/>
                <a:ext cx="48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49" extrusionOk="0">
                    <a:moveTo>
                      <a:pt x="138" y="1"/>
                    </a:moveTo>
                    <a:lnTo>
                      <a:pt x="0" y="221"/>
                    </a:lnTo>
                    <a:lnTo>
                      <a:pt x="55" y="249"/>
                    </a:lnTo>
                    <a:lnTo>
                      <a:pt x="193" y="56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8"/>
              <p:cNvSpPr/>
              <p:nvPr/>
            </p:nvSpPr>
            <p:spPr>
              <a:xfrm>
                <a:off x="6346000" y="406540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9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194" y="28"/>
                    </a:lnTo>
                    <a:lnTo>
                      <a:pt x="1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8"/>
              <p:cNvSpPr/>
              <p:nvPr/>
            </p:nvSpPr>
            <p:spPr>
              <a:xfrm>
                <a:off x="6361850" y="4045425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66" y="0"/>
                    </a:moveTo>
                    <a:lnTo>
                      <a:pt x="0" y="193"/>
                    </a:lnTo>
                    <a:lnTo>
                      <a:pt x="56" y="221"/>
                    </a:lnTo>
                    <a:lnTo>
                      <a:pt x="221" y="28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8"/>
              <p:cNvSpPr/>
              <p:nvPr/>
            </p:nvSpPr>
            <p:spPr>
              <a:xfrm>
                <a:off x="6380450" y="40275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6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8"/>
              <p:cNvSpPr/>
              <p:nvPr/>
            </p:nvSpPr>
            <p:spPr>
              <a:xfrm>
                <a:off x="6401800" y="40137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56" y="166"/>
                    </a:lnTo>
                    <a:lnTo>
                      <a:pt x="276" y="56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8"/>
              <p:cNvSpPr/>
              <p:nvPr/>
            </p:nvSpPr>
            <p:spPr>
              <a:xfrm>
                <a:off x="6425925" y="40034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38"/>
                    </a:lnTo>
                    <a:lnTo>
                      <a:pt x="276" y="56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8"/>
              <p:cNvSpPr/>
              <p:nvPr/>
            </p:nvSpPr>
            <p:spPr>
              <a:xfrm>
                <a:off x="6450700" y="39972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49" y="0"/>
                    </a:moveTo>
                    <a:lnTo>
                      <a:pt x="1" y="56"/>
                    </a:lnTo>
                    <a:lnTo>
                      <a:pt x="29" y="111"/>
                    </a:lnTo>
                    <a:lnTo>
                      <a:pt x="277" y="56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38"/>
              <p:cNvSpPr/>
              <p:nvPr/>
            </p:nvSpPr>
            <p:spPr>
              <a:xfrm>
                <a:off x="6476200" y="399307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56" y="0"/>
                    </a:moveTo>
                    <a:lnTo>
                      <a:pt x="0" y="83"/>
                    </a:lnTo>
                    <a:cubicBezTo>
                      <a:pt x="56" y="83"/>
                      <a:pt x="138" y="110"/>
                      <a:pt x="193" y="110"/>
                    </a:cubicBezTo>
                    <a:lnTo>
                      <a:pt x="276" y="28"/>
                    </a:lnTo>
                    <a:cubicBezTo>
                      <a:pt x="193" y="28"/>
                      <a:pt x="111" y="0"/>
                      <a:pt x="5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38"/>
              <p:cNvSpPr/>
              <p:nvPr/>
            </p:nvSpPr>
            <p:spPr>
              <a:xfrm>
                <a:off x="6501000" y="39930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83" y="0"/>
                    </a:moveTo>
                    <a:lnTo>
                      <a:pt x="0" y="83"/>
                    </a:lnTo>
                    <a:lnTo>
                      <a:pt x="193" y="165"/>
                    </a:lnTo>
                    <a:lnTo>
                      <a:pt x="276" y="83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8"/>
              <p:cNvSpPr/>
              <p:nvPr/>
            </p:nvSpPr>
            <p:spPr>
              <a:xfrm>
                <a:off x="6525800" y="3998575"/>
                <a:ext cx="277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94" extrusionOk="0">
                    <a:moveTo>
                      <a:pt x="28" y="1"/>
                    </a:moveTo>
                    <a:lnTo>
                      <a:pt x="0" y="56"/>
                    </a:lnTo>
                    <a:lnTo>
                      <a:pt x="28" y="83"/>
                    </a:lnTo>
                    <a:lnTo>
                      <a:pt x="28" y="111"/>
                    </a:lnTo>
                    <a:lnTo>
                      <a:pt x="55" y="138"/>
                    </a:lnTo>
                    <a:lnTo>
                      <a:pt x="111" y="193"/>
                    </a:lnTo>
                    <a:cubicBezTo>
                      <a:pt x="111" y="138"/>
                      <a:pt x="83" y="83"/>
                      <a:pt x="83" y="56"/>
                    </a:cubicBez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8"/>
              <p:cNvSpPr/>
              <p:nvPr/>
            </p:nvSpPr>
            <p:spPr>
              <a:xfrm>
                <a:off x="5849350" y="42093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48" y="193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8"/>
              <p:cNvSpPr/>
              <p:nvPr/>
            </p:nvSpPr>
            <p:spPr>
              <a:xfrm>
                <a:off x="5874150" y="4217625"/>
                <a:ext cx="7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94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94"/>
                    </a:lnTo>
                    <a:lnTo>
                      <a:pt x="303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38"/>
              <p:cNvSpPr/>
              <p:nvPr/>
            </p:nvSpPr>
            <p:spPr>
              <a:xfrm>
                <a:off x="5899625" y="4225200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38"/>
              <p:cNvSpPr/>
              <p:nvPr/>
            </p:nvSpPr>
            <p:spPr>
              <a:xfrm>
                <a:off x="5925125" y="42321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48" y="138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8"/>
              <p:cNvSpPr/>
              <p:nvPr/>
            </p:nvSpPr>
            <p:spPr>
              <a:xfrm>
                <a:off x="5950600" y="42376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39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8"/>
              <p:cNvSpPr/>
              <p:nvPr/>
            </p:nvSpPr>
            <p:spPr>
              <a:xfrm>
                <a:off x="5976775" y="42424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49" y="139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8"/>
              <p:cNvSpPr/>
              <p:nvPr/>
            </p:nvSpPr>
            <p:spPr>
              <a:xfrm>
                <a:off x="6002950" y="42458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49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8"/>
              <p:cNvSpPr/>
              <p:nvPr/>
            </p:nvSpPr>
            <p:spPr>
              <a:xfrm>
                <a:off x="6029125" y="424725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8"/>
              <p:cNvSpPr/>
              <p:nvPr/>
            </p:nvSpPr>
            <p:spPr>
              <a:xfrm>
                <a:off x="6055300" y="42472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8"/>
              <p:cNvSpPr/>
              <p:nvPr/>
            </p:nvSpPr>
            <p:spPr>
              <a:xfrm>
                <a:off x="6081475" y="424450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9" y="0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49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8"/>
              <p:cNvSpPr/>
              <p:nvPr/>
            </p:nvSpPr>
            <p:spPr>
              <a:xfrm>
                <a:off x="6106975" y="4240375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8"/>
              <p:cNvSpPr/>
              <p:nvPr/>
            </p:nvSpPr>
            <p:spPr>
              <a:xfrm>
                <a:off x="6132450" y="423417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1" y="138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8"/>
              <p:cNvSpPr/>
              <p:nvPr/>
            </p:nvSpPr>
            <p:spPr>
              <a:xfrm>
                <a:off x="6156575" y="42259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8"/>
              <p:cNvSpPr/>
              <p:nvPr/>
            </p:nvSpPr>
            <p:spPr>
              <a:xfrm>
                <a:off x="6180675" y="42155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0"/>
                    </a:moveTo>
                    <a:lnTo>
                      <a:pt x="1" y="110"/>
                    </a:lnTo>
                    <a:lnTo>
                      <a:pt x="28" y="193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38"/>
              <p:cNvSpPr/>
              <p:nvPr/>
            </p:nvSpPr>
            <p:spPr>
              <a:xfrm>
                <a:off x="6203425" y="42031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0" y="0"/>
                    </a:moveTo>
                    <a:lnTo>
                      <a:pt x="0" y="138"/>
                    </a:lnTo>
                    <a:lnTo>
                      <a:pt x="55" y="193"/>
                    </a:lnTo>
                    <a:lnTo>
                      <a:pt x="276" y="83"/>
                    </a:ln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8"/>
              <p:cNvSpPr/>
              <p:nvPr/>
            </p:nvSpPr>
            <p:spPr>
              <a:xfrm>
                <a:off x="6225450" y="41894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8"/>
              <p:cNvSpPr/>
              <p:nvPr/>
            </p:nvSpPr>
            <p:spPr>
              <a:xfrm>
                <a:off x="6245425" y="41728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8"/>
              <p:cNvSpPr/>
              <p:nvPr/>
            </p:nvSpPr>
            <p:spPr>
              <a:xfrm>
                <a:off x="6264025" y="4154950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66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21" y="28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8"/>
              <p:cNvSpPr/>
              <p:nvPr/>
            </p:nvSpPr>
            <p:spPr>
              <a:xfrm>
                <a:off x="6279875" y="41349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8"/>
              <p:cNvSpPr/>
              <p:nvPr/>
            </p:nvSpPr>
            <p:spPr>
              <a:xfrm>
                <a:off x="6294350" y="411430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1"/>
                    </a:moveTo>
                    <a:lnTo>
                      <a:pt x="0" y="194"/>
                    </a:lnTo>
                    <a:lnTo>
                      <a:pt x="55" y="249"/>
                    </a:lnTo>
                    <a:lnTo>
                      <a:pt x="193" y="28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8"/>
              <p:cNvSpPr/>
              <p:nvPr/>
            </p:nvSpPr>
            <p:spPr>
              <a:xfrm>
                <a:off x="6308125" y="409295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10" y="1"/>
                    </a:moveTo>
                    <a:lnTo>
                      <a:pt x="0" y="193"/>
                    </a:lnTo>
                    <a:lnTo>
                      <a:pt x="55" y="249"/>
                    </a:lnTo>
                    <a:lnTo>
                      <a:pt x="193" y="28"/>
                    </a:lnTo>
                    <a:lnTo>
                      <a:pt x="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8"/>
              <p:cNvSpPr/>
              <p:nvPr/>
            </p:nvSpPr>
            <p:spPr>
              <a:xfrm>
                <a:off x="6320525" y="407090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1"/>
                    </a:moveTo>
                    <a:lnTo>
                      <a:pt x="0" y="221"/>
                    </a:lnTo>
                    <a:lnTo>
                      <a:pt x="55" y="249"/>
                    </a:lnTo>
                    <a:lnTo>
                      <a:pt x="193" y="28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8"/>
              <p:cNvSpPr/>
              <p:nvPr/>
            </p:nvSpPr>
            <p:spPr>
              <a:xfrm>
                <a:off x="6333600" y="4048875"/>
                <a:ext cx="485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76" extrusionOk="0">
                    <a:moveTo>
                      <a:pt x="139" y="0"/>
                    </a:moveTo>
                    <a:lnTo>
                      <a:pt x="1" y="221"/>
                    </a:lnTo>
                    <a:lnTo>
                      <a:pt x="56" y="276"/>
                    </a:lnTo>
                    <a:lnTo>
                      <a:pt x="194" y="55"/>
                    </a:lnTo>
                    <a:lnTo>
                      <a:pt x="1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8"/>
              <p:cNvSpPr/>
              <p:nvPr/>
            </p:nvSpPr>
            <p:spPr>
              <a:xfrm>
                <a:off x="6347375" y="4027500"/>
                <a:ext cx="5550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77" extrusionOk="0">
                    <a:moveTo>
                      <a:pt x="166" y="1"/>
                    </a:moveTo>
                    <a:lnTo>
                      <a:pt x="1" y="221"/>
                    </a:lnTo>
                    <a:lnTo>
                      <a:pt x="56" y="276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8"/>
              <p:cNvSpPr/>
              <p:nvPr/>
            </p:nvSpPr>
            <p:spPr>
              <a:xfrm>
                <a:off x="6363225" y="4007525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93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21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8"/>
              <p:cNvSpPr/>
              <p:nvPr/>
            </p:nvSpPr>
            <p:spPr>
              <a:xfrm>
                <a:off x="6381825" y="39896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49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8"/>
              <p:cNvSpPr/>
              <p:nvPr/>
            </p:nvSpPr>
            <p:spPr>
              <a:xfrm>
                <a:off x="6403175" y="39758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111"/>
                    </a:lnTo>
                    <a:lnTo>
                      <a:pt x="28" y="166"/>
                    </a:lnTo>
                    <a:lnTo>
                      <a:pt x="276" y="55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8"/>
              <p:cNvSpPr/>
              <p:nvPr/>
            </p:nvSpPr>
            <p:spPr>
              <a:xfrm>
                <a:off x="6427300" y="39662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28" y="138"/>
                    </a:lnTo>
                    <a:lnTo>
                      <a:pt x="276" y="56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8"/>
              <p:cNvSpPr/>
              <p:nvPr/>
            </p:nvSpPr>
            <p:spPr>
              <a:xfrm>
                <a:off x="6452100" y="39600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76" y="1"/>
                    </a:moveTo>
                    <a:lnTo>
                      <a:pt x="0" y="56"/>
                    </a:lnTo>
                    <a:lnTo>
                      <a:pt x="28" y="111"/>
                    </a:lnTo>
                    <a:lnTo>
                      <a:pt x="276" y="56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8"/>
              <p:cNvSpPr/>
              <p:nvPr/>
            </p:nvSpPr>
            <p:spPr>
              <a:xfrm>
                <a:off x="6477575" y="3956550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56" y="1"/>
                    </a:moveTo>
                    <a:lnTo>
                      <a:pt x="1" y="83"/>
                    </a:lnTo>
                    <a:cubicBezTo>
                      <a:pt x="83" y="83"/>
                      <a:pt x="138" y="83"/>
                      <a:pt x="221" y="111"/>
                    </a:cubicBezTo>
                    <a:lnTo>
                      <a:pt x="276" y="28"/>
                    </a:lnTo>
                    <a:cubicBezTo>
                      <a:pt x="193" y="28"/>
                      <a:pt x="138" y="1"/>
                      <a:pt x="5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8"/>
              <p:cNvSpPr/>
              <p:nvPr/>
            </p:nvSpPr>
            <p:spPr>
              <a:xfrm>
                <a:off x="6502375" y="39572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83" y="0"/>
                    </a:moveTo>
                    <a:lnTo>
                      <a:pt x="1" y="55"/>
                    </a:lnTo>
                    <a:lnTo>
                      <a:pt x="193" y="138"/>
                    </a:lnTo>
                    <a:lnTo>
                      <a:pt x="276" y="83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8"/>
              <p:cNvSpPr/>
              <p:nvPr/>
            </p:nvSpPr>
            <p:spPr>
              <a:xfrm>
                <a:off x="5854175" y="41776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94"/>
                    </a:lnTo>
                    <a:lnTo>
                      <a:pt x="276" y="8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8"/>
              <p:cNvSpPr/>
              <p:nvPr/>
            </p:nvSpPr>
            <p:spPr>
              <a:xfrm>
                <a:off x="5878950" y="4185950"/>
                <a:ext cx="76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" extrusionOk="0">
                    <a:moveTo>
                      <a:pt x="56" y="0"/>
                    </a:moveTo>
                    <a:lnTo>
                      <a:pt x="1" y="111"/>
                    </a:lnTo>
                    <a:lnTo>
                      <a:pt x="277" y="166"/>
                    </a:lnTo>
                    <a:lnTo>
                      <a:pt x="304" y="8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8"/>
              <p:cNvSpPr/>
              <p:nvPr/>
            </p:nvSpPr>
            <p:spPr>
              <a:xfrm>
                <a:off x="5904450" y="41935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8"/>
              <p:cNvSpPr/>
              <p:nvPr/>
            </p:nvSpPr>
            <p:spPr>
              <a:xfrm>
                <a:off x="5929950" y="42004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1"/>
                    </a:moveTo>
                    <a:lnTo>
                      <a:pt x="0" y="84"/>
                    </a:lnTo>
                    <a:lnTo>
                      <a:pt x="248" y="139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8"/>
              <p:cNvSpPr/>
              <p:nvPr/>
            </p:nvSpPr>
            <p:spPr>
              <a:xfrm>
                <a:off x="5955425" y="42059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76" y="138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8"/>
              <p:cNvSpPr/>
              <p:nvPr/>
            </p:nvSpPr>
            <p:spPr>
              <a:xfrm>
                <a:off x="5981600" y="42107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11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8"/>
              <p:cNvSpPr/>
              <p:nvPr/>
            </p:nvSpPr>
            <p:spPr>
              <a:xfrm>
                <a:off x="6007775" y="42135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8"/>
              <p:cNvSpPr/>
              <p:nvPr/>
            </p:nvSpPr>
            <p:spPr>
              <a:xfrm>
                <a:off x="6033950" y="4215575"/>
                <a:ext cx="6925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3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8"/>
              <p:cNvSpPr/>
              <p:nvPr/>
            </p:nvSpPr>
            <p:spPr>
              <a:xfrm>
                <a:off x="6060125" y="42148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1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8"/>
              <p:cNvSpPr/>
              <p:nvPr/>
            </p:nvSpPr>
            <p:spPr>
              <a:xfrm>
                <a:off x="6086300" y="42121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0"/>
                    </a:moveTo>
                    <a:lnTo>
                      <a:pt x="1" y="56"/>
                    </a:lnTo>
                    <a:lnTo>
                      <a:pt x="1" y="138"/>
                    </a:lnTo>
                    <a:lnTo>
                      <a:pt x="276" y="111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8"/>
              <p:cNvSpPr/>
              <p:nvPr/>
            </p:nvSpPr>
            <p:spPr>
              <a:xfrm>
                <a:off x="6111800" y="4208000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8"/>
              <p:cNvSpPr/>
              <p:nvPr/>
            </p:nvSpPr>
            <p:spPr>
              <a:xfrm>
                <a:off x="6136600" y="42011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76" y="1"/>
                    </a:moveTo>
                    <a:lnTo>
                      <a:pt x="0" y="56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8"/>
              <p:cNvSpPr/>
              <p:nvPr/>
            </p:nvSpPr>
            <p:spPr>
              <a:xfrm>
                <a:off x="6161400" y="41921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0"/>
                    </a:moveTo>
                    <a:lnTo>
                      <a:pt x="0" y="111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8"/>
              <p:cNvSpPr/>
              <p:nvPr/>
            </p:nvSpPr>
            <p:spPr>
              <a:xfrm>
                <a:off x="6185500" y="4181825"/>
                <a:ext cx="62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3" extrusionOk="0">
                    <a:moveTo>
                      <a:pt x="221" y="0"/>
                    </a:moveTo>
                    <a:lnTo>
                      <a:pt x="1" y="110"/>
                    </a:lnTo>
                    <a:lnTo>
                      <a:pt x="28" y="193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8"/>
              <p:cNvSpPr/>
              <p:nvPr/>
            </p:nvSpPr>
            <p:spPr>
              <a:xfrm>
                <a:off x="6208225" y="4169425"/>
                <a:ext cx="62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3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28" y="193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8"/>
              <p:cNvSpPr/>
              <p:nvPr/>
            </p:nvSpPr>
            <p:spPr>
              <a:xfrm>
                <a:off x="6229600" y="41549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8"/>
              <p:cNvSpPr/>
              <p:nvPr/>
            </p:nvSpPr>
            <p:spPr>
              <a:xfrm>
                <a:off x="6249575" y="41384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8"/>
              <p:cNvSpPr/>
              <p:nvPr/>
            </p:nvSpPr>
            <p:spPr>
              <a:xfrm>
                <a:off x="6267475" y="411982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21" y="28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38"/>
              <p:cNvSpPr/>
              <p:nvPr/>
            </p:nvSpPr>
            <p:spPr>
              <a:xfrm>
                <a:off x="6283325" y="4099150"/>
                <a:ext cx="5525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7" extrusionOk="0">
                    <a:moveTo>
                      <a:pt x="166" y="1"/>
                    </a:moveTo>
                    <a:lnTo>
                      <a:pt x="0" y="221"/>
                    </a:lnTo>
                    <a:lnTo>
                      <a:pt x="55" y="276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8"/>
              <p:cNvSpPr/>
              <p:nvPr/>
            </p:nvSpPr>
            <p:spPr>
              <a:xfrm>
                <a:off x="6297775" y="407847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9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194" y="28"/>
                    </a:lnTo>
                    <a:lnTo>
                      <a:pt x="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8"/>
              <p:cNvSpPr/>
              <p:nvPr/>
            </p:nvSpPr>
            <p:spPr>
              <a:xfrm>
                <a:off x="6310875" y="405645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11" y="0"/>
                    </a:moveTo>
                    <a:lnTo>
                      <a:pt x="0" y="221"/>
                    </a:lnTo>
                    <a:lnTo>
                      <a:pt x="56" y="248"/>
                    </a:lnTo>
                    <a:lnTo>
                      <a:pt x="193" y="28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38"/>
              <p:cNvSpPr/>
              <p:nvPr/>
            </p:nvSpPr>
            <p:spPr>
              <a:xfrm>
                <a:off x="6323275" y="4034400"/>
                <a:ext cx="41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49" extrusionOk="0">
                    <a:moveTo>
                      <a:pt x="111" y="0"/>
                    </a:moveTo>
                    <a:lnTo>
                      <a:pt x="0" y="221"/>
                    </a:lnTo>
                    <a:lnTo>
                      <a:pt x="56" y="248"/>
                    </a:lnTo>
                    <a:lnTo>
                      <a:pt x="166" y="28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38"/>
              <p:cNvSpPr/>
              <p:nvPr/>
            </p:nvSpPr>
            <p:spPr>
              <a:xfrm>
                <a:off x="6335675" y="401235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1"/>
                    </a:moveTo>
                    <a:lnTo>
                      <a:pt x="0" y="221"/>
                    </a:lnTo>
                    <a:lnTo>
                      <a:pt x="56" y="249"/>
                    </a:lnTo>
                    <a:lnTo>
                      <a:pt x="193" y="28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38"/>
              <p:cNvSpPr/>
              <p:nvPr/>
            </p:nvSpPr>
            <p:spPr>
              <a:xfrm>
                <a:off x="6349450" y="399030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1"/>
                    </a:moveTo>
                    <a:lnTo>
                      <a:pt x="1" y="221"/>
                    </a:lnTo>
                    <a:lnTo>
                      <a:pt x="56" y="249"/>
                    </a:lnTo>
                    <a:lnTo>
                      <a:pt x="193" y="56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38"/>
              <p:cNvSpPr/>
              <p:nvPr/>
            </p:nvSpPr>
            <p:spPr>
              <a:xfrm>
                <a:off x="6364600" y="3970325"/>
                <a:ext cx="555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66" y="1"/>
                    </a:moveTo>
                    <a:lnTo>
                      <a:pt x="1" y="194"/>
                    </a:lnTo>
                    <a:lnTo>
                      <a:pt x="56" y="221"/>
                    </a:lnTo>
                    <a:lnTo>
                      <a:pt x="221" y="28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8"/>
              <p:cNvSpPr/>
              <p:nvPr/>
            </p:nvSpPr>
            <p:spPr>
              <a:xfrm>
                <a:off x="6383200" y="3952425"/>
                <a:ext cx="55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4" extrusionOk="0">
                    <a:moveTo>
                      <a:pt x="194" y="0"/>
                    </a:moveTo>
                    <a:lnTo>
                      <a:pt x="1" y="166"/>
                    </a:lnTo>
                    <a:lnTo>
                      <a:pt x="28" y="193"/>
                    </a:lnTo>
                    <a:lnTo>
                      <a:pt x="221" y="28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38"/>
              <p:cNvSpPr/>
              <p:nvPr/>
            </p:nvSpPr>
            <p:spPr>
              <a:xfrm>
                <a:off x="6404550" y="393795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" y="139"/>
                    </a:lnTo>
                    <a:lnTo>
                      <a:pt x="28" y="194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8"/>
              <p:cNvSpPr/>
              <p:nvPr/>
            </p:nvSpPr>
            <p:spPr>
              <a:xfrm>
                <a:off x="6428675" y="3928325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38"/>
                    </a:lnTo>
                    <a:lnTo>
                      <a:pt x="276" y="55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8"/>
              <p:cNvSpPr/>
              <p:nvPr/>
            </p:nvSpPr>
            <p:spPr>
              <a:xfrm>
                <a:off x="6453475" y="39228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76" y="1"/>
                    </a:moveTo>
                    <a:lnTo>
                      <a:pt x="0" y="28"/>
                    </a:lnTo>
                    <a:lnTo>
                      <a:pt x="28" y="111"/>
                    </a:lnTo>
                    <a:lnTo>
                      <a:pt x="276" y="56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8"/>
              <p:cNvSpPr/>
              <p:nvPr/>
            </p:nvSpPr>
            <p:spPr>
              <a:xfrm>
                <a:off x="6478950" y="3920050"/>
                <a:ext cx="69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4" extrusionOk="0">
                    <a:moveTo>
                      <a:pt x="56" y="0"/>
                    </a:moveTo>
                    <a:lnTo>
                      <a:pt x="1" y="56"/>
                    </a:lnTo>
                    <a:cubicBezTo>
                      <a:pt x="83" y="56"/>
                      <a:pt x="166" y="83"/>
                      <a:pt x="221" y="83"/>
                    </a:cubicBez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38"/>
              <p:cNvSpPr/>
              <p:nvPr/>
            </p:nvSpPr>
            <p:spPr>
              <a:xfrm>
                <a:off x="6504450" y="3921425"/>
                <a:ext cx="14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84" extrusionOk="0">
                    <a:moveTo>
                      <a:pt x="28" y="1"/>
                    </a:moveTo>
                    <a:lnTo>
                      <a:pt x="0" y="56"/>
                    </a:lnTo>
                    <a:lnTo>
                      <a:pt x="55" y="83"/>
                    </a:lnTo>
                    <a:cubicBezTo>
                      <a:pt x="55" y="56"/>
                      <a:pt x="55" y="28"/>
                      <a:pt x="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38"/>
              <p:cNvSpPr/>
              <p:nvPr/>
            </p:nvSpPr>
            <p:spPr>
              <a:xfrm>
                <a:off x="5839000" y="4139100"/>
                <a:ext cx="21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84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56" y="138"/>
                    </a:lnTo>
                    <a:lnTo>
                      <a:pt x="84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38"/>
              <p:cNvSpPr/>
              <p:nvPr/>
            </p:nvSpPr>
            <p:spPr>
              <a:xfrm>
                <a:off x="5859675" y="41460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48" y="193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38"/>
              <p:cNvSpPr/>
              <p:nvPr/>
            </p:nvSpPr>
            <p:spPr>
              <a:xfrm>
                <a:off x="5884475" y="4154250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38"/>
              <p:cNvSpPr/>
              <p:nvPr/>
            </p:nvSpPr>
            <p:spPr>
              <a:xfrm>
                <a:off x="5909275" y="416182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8" y="1"/>
                    </a:moveTo>
                    <a:lnTo>
                      <a:pt x="0" y="84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8"/>
              <p:cNvSpPr/>
              <p:nvPr/>
            </p:nvSpPr>
            <p:spPr>
              <a:xfrm>
                <a:off x="5934750" y="41680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8"/>
              <p:cNvSpPr/>
              <p:nvPr/>
            </p:nvSpPr>
            <p:spPr>
              <a:xfrm>
                <a:off x="5960925" y="41742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84"/>
                    </a:lnTo>
                    <a:lnTo>
                      <a:pt x="249" y="139"/>
                    </a:lnTo>
                    <a:lnTo>
                      <a:pt x="276" y="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8"/>
              <p:cNvSpPr/>
              <p:nvPr/>
            </p:nvSpPr>
            <p:spPr>
              <a:xfrm>
                <a:off x="5986425" y="41783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76" y="138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8"/>
              <p:cNvSpPr/>
              <p:nvPr/>
            </p:nvSpPr>
            <p:spPr>
              <a:xfrm>
                <a:off x="6012600" y="41818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76" y="110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8"/>
              <p:cNvSpPr/>
              <p:nvPr/>
            </p:nvSpPr>
            <p:spPr>
              <a:xfrm>
                <a:off x="6038775" y="41832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8"/>
              <p:cNvSpPr/>
              <p:nvPr/>
            </p:nvSpPr>
            <p:spPr>
              <a:xfrm>
                <a:off x="6064950" y="41825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1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8"/>
              <p:cNvSpPr/>
              <p:nvPr/>
            </p:nvSpPr>
            <p:spPr>
              <a:xfrm>
                <a:off x="6091125" y="41797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1" y="138"/>
                    </a:lnTo>
                    <a:lnTo>
                      <a:pt x="276" y="111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38"/>
              <p:cNvSpPr/>
              <p:nvPr/>
            </p:nvSpPr>
            <p:spPr>
              <a:xfrm>
                <a:off x="6116625" y="41749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76" y="0"/>
                    </a:moveTo>
                    <a:lnTo>
                      <a:pt x="0" y="56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8"/>
              <p:cNvSpPr/>
              <p:nvPr/>
            </p:nvSpPr>
            <p:spPr>
              <a:xfrm>
                <a:off x="6142100" y="41680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84"/>
                    </a:lnTo>
                    <a:lnTo>
                      <a:pt x="28" y="166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8"/>
              <p:cNvSpPr/>
              <p:nvPr/>
            </p:nvSpPr>
            <p:spPr>
              <a:xfrm>
                <a:off x="6166225" y="415907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48" y="1"/>
                    </a:moveTo>
                    <a:lnTo>
                      <a:pt x="0" y="111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8"/>
              <p:cNvSpPr/>
              <p:nvPr/>
            </p:nvSpPr>
            <p:spPr>
              <a:xfrm>
                <a:off x="6190325" y="414805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0" y="111"/>
                    </a:lnTo>
                    <a:lnTo>
                      <a:pt x="28" y="194"/>
                    </a:lnTo>
                    <a:lnTo>
                      <a:pt x="248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8"/>
              <p:cNvSpPr/>
              <p:nvPr/>
            </p:nvSpPr>
            <p:spPr>
              <a:xfrm>
                <a:off x="6213050" y="413565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94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8"/>
              <p:cNvSpPr/>
              <p:nvPr/>
            </p:nvSpPr>
            <p:spPr>
              <a:xfrm>
                <a:off x="6234400" y="412050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194" y="1"/>
                    </a:moveTo>
                    <a:lnTo>
                      <a:pt x="1" y="138"/>
                    </a:lnTo>
                    <a:lnTo>
                      <a:pt x="29" y="194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8"/>
              <p:cNvSpPr/>
              <p:nvPr/>
            </p:nvSpPr>
            <p:spPr>
              <a:xfrm>
                <a:off x="6254400" y="41032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5" y="1"/>
                    </a:moveTo>
                    <a:lnTo>
                      <a:pt x="0" y="194"/>
                    </a:lnTo>
                    <a:lnTo>
                      <a:pt x="28" y="249"/>
                    </a:lnTo>
                    <a:lnTo>
                      <a:pt x="220" y="56"/>
                    </a:lnTo>
                    <a:lnTo>
                      <a:pt x="1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8"/>
              <p:cNvSpPr/>
              <p:nvPr/>
            </p:nvSpPr>
            <p:spPr>
              <a:xfrm>
                <a:off x="6271600" y="4084675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21" y="28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8"/>
              <p:cNvSpPr/>
              <p:nvPr/>
            </p:nvSpPr>
            <p:spPr>
              <a:xfrm>
                <a:off x="6287450" y="40640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194" y="28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8"/>
              <p:cNvSpPr/>
              <p:nvPr/>
            </p:nvSpPr>
            <p:spPr>
              <a:xfrm>
                <a:off x="6301225" y="404267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11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194" y="28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8"/>
              <p:cNvSpPr/>
              <p:nvPr/>
            </p:nvSpPr>
            <p:spPr>
              <a:xfrm>
                <a:off x="6313625" y="4019925"/>
                <a:ext cx="4150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77" extrusionOk="0">
                    <a:moveTo>
                      <a:pt x="111" y="1"/>
                    </a:moveTo>
                    <a:lnTo>
                      <a:pt x="1" y="221"/>
                    </a:lnTo>
                    <a:lnTo>
                      <a:pt x="56" y="276"/>
                    </a:lnTo>
                    <a:lnTo>
                      <a:pt x="166" y="56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8"/>
              <p:cNvSpPr/>
              <p:nvPr/>
            </p:nvSpPr>
            <p:spPr>
              <a:xfrm>
                <a:off x="6325350" y="3997900"/>
                <a:ext cx="48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49" extrusionOk="0">
                    <a:moveTo>
                      <a:pt x="138" y="0"/>
                    </a:moveTo>
                    <a:lnTo>
                      <a:pt x="0" y="220"/>
                    </a:lnTo>
                    <a:lnTo>
                      <a:pt x="55" y="248"/>
                    </a:lnTo>
                    <a:lnTo>
                      <a:pt x="193" y="28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38"/>
              <p:cNvSpPr/>
              <p:nvPr/>
            </p:nvSpPr>
            <p:spPr>
              <a:xfrm>
                <a:off x="6337750" y="3975150"/>
                <a:ext cx="48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49" extrusionOk="0">
                    <a:moveTo>
                      <a:pt x="110" y="1"/>
                    </a:moveTo>
                    <a:lnTo>
                      <a:pt x="0" y="221"/>
                    </a:lnTo>
                    <a:lnTo>
                      <a:pt x="55" y="249"/>
                    </a:lnTo>
                    <a:lnTo>
                      <a:pt x="193" y="28"/>
                    </a:lnTo>
                    <a:lnTo>
                      <a:pt x="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38"/>
              <p:cNvSpPr/>
              <p:nvPr/>
            </p:nvSpPr>
            <p:spPr>
              <a:xfrm>
                <a:off x="6350825" y="39531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1" y="220"/>
                    </a:lnTo>
                    <a:lnTo>
                      <a:pt x="56" y="248"/>
                    </a:lnTo>
                    <a:lnTo>
                      <a:pt x="193" y="55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8"/>
              <p:cNvSpPr/>
              <p:nvPr/>
            </p:nvSpPr>
            <p:spPr>
              <a:xfrm>
                <a:off x="6365975" y="393245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21" y="56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8"/>
              <p:cNvSpPr/>
              <p:nvPr/>
            </p:nvSpPr>
            <p:spPr>
              <a:xfrm>
                <a:off x="6383900" y="39145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38"/>
              <p:cNvSpPr/>
              <p:nvPr/>
            </p:nvSpPr>
            <p:spPr>
              <a:xfrm>
                <a:off x="6405925" y="390007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28" y="193"/>
                    </a:lnTo>
                    <a:lnTo>
                      <a:pt x="249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38"/>
              <p:cNvSpPr/>
              <p:nvPr/>
            </p:nvSpPr>
            <p:spPr>
              <a:xfrm>
                <a:off x="6430050" y="3891125"/>
                <a:ext cx="62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8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0" y="138"/>
                    </a:lnTo>
                    <a:lnTo>
                      <a:pt x="248" y="55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38"/>
              <p:cNvSpPr/>
              <p:nvPr/>
            </p:nvSpPr>
            <p:spPr>
              <a:xfrm>
                <a:off x="6454850" y="38856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76" y="1"/>
                    </a:moveTo>
                    <a:lnTo>
                      <a:pt x="0" y="28"/>
                    </a:lnTo>
                    <a:lnTo>
                      <a:pt x="28" y="111"/>
                    </a:lnTo>
                    <a:lnTo>
                      <a:pt x="276" y="56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38"/>
              <p:cNvSpPr/>
              <p:nvPr/>
            </p:nvSpPr>
            <p:spPr>
              <a:xfrm>
                <a:off x="6481025" y="388285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28" y="0"/>
                    </a:moveTo>
                    <a:lnTo>
                      <a:pt x="0" y="83"/>
                    </a:lnTo>
                    <a:cubicBezTo>
                      <a:pt x="55" y="83"/>
                      <a:pt x="138" y="83"/>
                      <a:pt x="221" y="111"/>
                    </a:cubicBezTo>
                    <a:lnTo>
                      <a:pt x="248" y="28"/>
                    </a:lnTo>
                    <a:cubicBezTo>
                      <a:pt x="193" y="28"/>
                      <a:pt x="111" y="0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38"/>
              <p:cNvSpPr/>
              <p:nvPr/>
            </p:nvSpPr>
            <p:spPr>
              <a:xfrm>
                <a:off x="5839000" y="41060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65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38"/>
              <p:cNvSpPr/>
              <p:nvPr/>
            </p:nvSpPr>
            <p:spPr>
              <a:xfrm>
                <a:off x="5863800" y="411500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66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8"/>
              <p:cNvSpPr/>
              <p:nvPr/>
            </p:nvSpPr>
            <p:spPr>
              <a:xfrm>
                <a:off x="5889300" y="41225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48" y="166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38"/>
              <p:cNvSpPr/>
              <p:nvPr/>
            </p:nvSpPr>
            <p:spPr>
              <a:xfrm>
                <a:off x="5914100" y="4130150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76" y="166"/>
                    </a:lnTo>
                    <a:lnTo>
                      <a:pt x="303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38"/>
              <p:cNvSpPr/>
              <p:nvPr/>
            </p:nvSpPr>
            <p:spPr>
              <a:xfrm>
                <a:off x="5939575" y="41363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76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8"/>
              <p:cNvSpPr/>
              <p:nvPr/>
            </p:nvSpPr>
            <p:spPr>
              <a:xfrm>
                <a:off x="5965750" y="41425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38"/>
              <p:cNvSpPr/>
              <p:nvPr/>
            </p:nvSpPr>
            <p:spPr>
              <a:xfrm>
                <a:off x="5991250" y="41466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39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38"/>
              <p:cNvSpPr/>
              <p:nvPr/>
            </p:nvSpPr>
            <p:spPr>
              <a:xfrm>
                <a:off x="6017425" y="415012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8" y="1"/>
                    </a:moveTo>
                    <a:lnTo>
                      <a:pt x="0" y="83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8"/>
              <p:cNvSpPr/>
              <p:nvPr/>
            </p:nvSpPr>
            <p:spPr>
              <a:xfrm>
                <a:off x="6043600" y="4151500"/>
                <a:ext cx="69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" extrusionOk="0">
                    <a:moveTo>
                      <a:pt x="28" y="1"/>
                    </a:moveTo>
                    <a:lnTo>
                      <a:pt x="0" y="83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38"/>
              <p:cNvSpPr/>
              <p:nvPr/>
            </p:nvSpPr>
            <p:spPr>
              <a:xfrm>
                <a:off x="6070475" y="415082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38"/>
              <p:cNvSpPr/>
              <p:nvPr/>
            </p:nvSpPr>
            <p:spPr>
              <a:xfrm>
                <a:off x="6095950" y="41473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76" y="0"/>
                    </a:moveTo>
                    <a:lnTo>
                      <a:pt x="1" y="55"/>
                    </a:lnTo>
                    <a:lnTo>
                      <a:pt x="28" y="138"/>
                    </a:lnTo>
                    <a:lnTo>
                      <a:pt x="276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38"/>
              <p:cNvSpPr/>
              <p:nvPr/>
            </p:nvSpPr>
            <p:spPr>
              <a:xfrm>
                <a:off x="6121450" y="414255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76" y="0"/>
                    </a:moveTo>
                    <a:lnTo>
                      <a:pt x="0" y="56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38"/>
              <p:cNvSpPr/>
              <p:nvPr/>
            </p:nvSpPr>
            <p:spPr>
              <a:xfrm>
                <a:off x="6146925" y="41349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38"/>
              <p:cNvSpPr/>
              <p:nvPr/>
            </p:nvSpPr>
            <p:spPr>
              <a:xfrm>
                <a:off x="6171025" y="41260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0"/>
                    </a:moveTo>
                    <a:lnTo>
                      <a:pt x="1" y="110"/>
                    </a:lnTo>
                    <a:lnTo>
                      <a:pt x="29" y="193"/>
                    </a:lnTo>
                    <a:lnTo>
                      <a:pt x="277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38"/>
              <p:cNvSpPr/>
              <p:nvPr/>
            </p:nvSpPr>
            <p:spPr>
              <a:xfrm>
                <a:off x="6194450" y="41143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28" y="194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38"/>
              <p:cNvSpPr/>
              <p:nvPr/>
            </p:nvSpPr>
            <p:spPr>
              <a:xfrm>
                <a:off x="6217200" y="410122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193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38"/>
              <p:cNvSpPr/>
              <p:nvPr/>
            </p:nvSpPr>
            <p:spPr>
              <a:xfrm>
                <a:off x="6238550" y="4086050"/>
                <a:ext cx="69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2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38"/>
              <p:cNvSpPr/>
              <p:nvPr/>
            </p:nvSpPr>
            <p:spPr>
              <a:xfrm>
                <a:off x="6257825" y="40688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65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38"/>
              <p:cNvSpPr/>
              <p:nvPr/>
            </p:nvSpPr>
            <p:spPr>
              <a:xfrm>
                <a:off x="6275750" y="404955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1"/>
                    </a:moveTo>
                    <a:lnTo>
                      <a:pt x="0" y="194"/>
                    </a:lnTo>
                    <a:lnTo>
                      <a:pt x="55" y="249"/>
                    </a:lnTo>
                    <a:lnTo>
                      <a:pt x="221" y="28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38"/>
              <p:cNvSpPr/>
              <p:nvPr/>
            </p:nvSpPr>
            <p:spPr>
              <a:xfrm>
                <a:off x="6290900" y="4028200"/>
                <a:ext cx="485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76" extrusionOk="0">
                    <a:moveTo>
                      <a:pt x="138" y="0"/>
                    </a:moveTo>
                    <a:lnTo>
                      <a:pt x="0" y="221"/>
                    </a:lnTo>
                    <a:lnTo>
                      <a:pt x="56" y="276"/>
                    </a:lnTo>
                    <a:lnTo>
                      <a:pt x="193" y="56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38"/>
              <p:cNvSpPr/>
              <p:nvPr/>
            </p:nvSpPr>
            <p:spPr>
              <a:xfrm>
                <a:off x="6303975" y="4006150"/>
                <a:ext cx="4850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77" extrusionOk="0">
                    <a:moveTo>
                      <a:pt x="139" y="1"/>
                    </a:moveTo>
                    <a:lnTo>
                      <a:pt x="1" y="249"/>
                    </a:lnTo>
                    <a:lnTo>
                      <a:pt x="84" y="276"/>
                    </a:lnTo>
                    <a:lnTo>
                      <a:pt x="194" y="56"/>
                    </a:lnTo>
                    <a:lnTo>
                      <a:pt x="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38"/>
              <p:cNvSpPr/>
              <p:nvPr/>
            </p:nvSpPr>
            <p:spPr>
              <a:xfrm>
                <a:off x="6316375" y="3984100"/>
                <a:ext cx="41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49" extrusionOk="0">
                    <a:moveTo>
                      <a:pt x="111" y="1"/>
                    </a:moveTo>
                    <a:lnTo>
                      <a:pt x="1" y="221"/>
                    </a:lnTo>
                    <a:lnTo>
                      <a:pt x="56" y="249"/>
                    </a:lnTo>
                    <a:lnTo>
                      <a:pt x="166" y="29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38"/>
              <p:cNvSpPr/>
              <p:nvPr/>
            </p:nvSpPr>
            <p:spPr>
              <a:xfrm>
                <a:off x="6328100" y="3960700"/>
                <a:ext cx="415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76" extrusionOk="0">
                    <a:moveTo>
                      <a:pt x="111" y="0"/>
                    </a:moveTo>
                    <a:lnTo>
                      <a:pt x="0" y="248"/>
                    </a:lnTo>
                    <a:lnTo>
                      <a:pt x="55" y="276"/>
                    </a:lnTo>
                    <a:lnTo>
                      <a:pt x="166" y="55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38"/>
              <p:cNvSpPr/>
              <p:nvPr/>
            </p:nvSpPr>
            <p:spPr>
              <a:xfrm>
                <a:off x="6339800" y="3937950"/>
                <a:ext cx="4175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77" extrusionOk="0">
                    <a:moveTo>
                      <a:pt x="111" y="1"/>
                    </a:moveTo>
                    <a:lnTo>
                      <a:pt x="1" y="249"/>
                    </a:lnTo>
                    <a:lnTo>
                      <a:pt x="56" y="276"/>
                    </a:lnTo>
                    <a:lnTo>
                      <a:pt x="166" y="28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38"/>
              <p:cNvSpPr/>
              <p:nvPr/>
            </p:nvSpPr>
            <p:spPr>
              <a:xfrm>
                <a:off x="6352200" y="39159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1" y="221"/>
                    </a:lnTo>
                    <a:lnTo>
                      <a:pt x="56" y="248"/>
                    </a:lnTo>
                    <a:lnTo>
                      <a:pt x="194" y="28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8"/>
              <p:cNvSpPr/>
              <p:nvPr/>
            </p:nvSpPr>
            <p:spPr>
              <a:xfrm>
                <a:off x="6367350" y="3895250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21"/>
                    </a:lnTo>
                    <a:lnTo>
                      <a:pt x="221" y="28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38"/>
              <p:cNvSpPr/>
              <p:nvPr/>
            </p:nvSpPr>
            <p:spPr>
              <a:xfrm>
                <a:off x="6385275" y="38766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38"/>
              <p:cNvSpPr/>
              <p:nvPr/>
            </p:nvSpPr>
            <p:spPr>
              <a:xfrm>
                <a:off x="6406625" y="38628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8" y="0"/>
                    </a:moveTo>
                    <a:lnTo>
                      <a:pt x="0" y="111"/>
                    </a:lnTo>
                    <a:lnTo>
                      <a:pt x="56" y="166"/>
                    </a:lnTo>
                    <a:lnTo>
                      <a:pt x="276" y="56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8"/>
              <p:cNvSpPr/>
              <p:nvPr/>
            </p:nvSpPr>
            <p:spPr>
              <a:xfrm>
                <a:off x="6431425" y="385322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0" y="138"/>
                    </a:lnTo>
                    <a:lnTo>
                      <a:pt x="248" y="56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8"/>
              <p:cNvSpPr/>
              <p:nvPr/>
            </p:nvSpPr>
            <p:spPr>
              <a:xfrm>
                <a:off x="6456225" y="3848400"/>
                <a:ext cx="69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" extrusionOk="0">
                    <a:moveTo>
                      <a:pt x="276" y="1"/>
                    </a:moveTo>
                    <a:lnTo>
                      <a:pt x="0" y="28"/>
                    </a:lnTo>
                    <a:lnTo>
                      <a:pt x="28" y="83"/>
                    </a:lnTo>
                    <a:lnTo>
                      <a:pt x="276" y="56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8"/>
              <p:cNvSpPr/>
              <p:nvPr/>
            </p:nvSpPr>
            <p:spPr>
              <a:xfrm>
                <a:off x="5843825" y="40743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1"/>
                    </a:moveTo>
                    <a:lnTo>
                      <a:pt x="1" y="83"/>
                    </a:lnTo>
                    <a:lnTo>
                      <a:pt x="249" y="166"/>
                    </a:lnTo>
                    <a:lnTo>
                      <a:pt x="276" y="8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8"/>
              <p:cNvSpPr/>
              <p:nvPr/>
            </p:nvSpPr>
            <p:spPr>
              <a:xfrm>
                <a:off x="5868625" y="4082625"/>
                <a:ext cx="7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94" extrusionOk="0">
                    <a:moveTo>
                      <a:pt x="56" y="0"/>
                    </a:moveTo>
                    <a:lnTo>
                      <a:pt x="1" y="110"/>
                    </a:lnTo>
                    <a:lnTo>
                      <a:pt x="276" y="193"/>
                    </a:lnTo>
                    <a:lnTo>
                      <a:pt x="304" y="8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38"/>
              <p:cNvSpPr/>
              <p:nvPr/>
            </p:nvSpPr>
            <p:spPr>
              <a:xfrm>
                <a:off x="5894125" y="409087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8" y="1"/>
                    </a:moveTo>
                    <a:lnTo>
                      <a:pt x="0" y="84"/>
                    </a:lnTo>
                    <a:lnTo>
                      <a:pt x="248" y="166"/>
                    </a:lnTo>
                    <a:lnTo>
                      <a:pt x="276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38"/>
              <p:cNvSpPr/>
              <p:nvPr/>
            </p:nvSpPr>
            <p:spPr>
              <a:xfrm>
                <a:off x="5919600" y="40984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84"/>
                    </a:lnTo>
                    <a:lnTo>
                      <a:pt x="249" y="139"/>
                    </a:lnTo>
                    <a:lnTo>
                      <a:pt x="276" y="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8"/>
              <p:cNvSpPr/>
              <p:nvPr/>
            </p:nvSpPr>
            <p:spPr>
              <a:xfrm>
                <a:off x="5944400" y="4104650"/>
                <a:ext cx="7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7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66"/>
                    </a:lnTo>
                    <a:lnTo>
                      <a:pt x="304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38"/>
              <p:cNvSpPr/>
              <p:nvPr/>
            </p:nvSpPr>
            <p:spPr>
              <a:xfrm>
                <a:off x="5970575" y="41101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38"/>
              <p:cNvSpPr/>
              <p:nvPr/>
            </p:nvSpPr>
            <p:spPr>
              <a:xfrm>
                <a:off x="5996075" y="41150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38"/>
              <p:cNvSpPr/>
              <p:nvPr/>
            </p:nvSpPr>
            <p:spPr>
              <a:xfrm>
                <a:off x="6022250" y="411775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76" y="111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38"/>
              <p:cNvSpPr/>
              <p:nvPr/>
            </p:nvSpPr>
            <p:spPr>
              <a:xfrm>
                <a:off x="6049100" y="411912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38"/>
              <p:cNvSpPr/>
              <p:nvPr/>
            </p:nvSpPr>
            <p:spPr>
              <a:xfrm>
                <a:off x="6075275" y="411845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249" y="0"/>
                    </a:moveTo>
                    <a:lnTo>
                      <a:pt x="1" y="28"/>
                    </a:lnTo>
                    <a:lnTo>
                      <a:pt x="1" y="110"/>
                    </a:lnTo>
                    <a:lnTo>
                      <a:pt x="249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38"/>
              <p:cNvSpPr/>
              <p:nvPr/>
            </p:nvSpPr>
            <p:spPr>
              <a:xfrm>
                <a:off x="6100775" y="41150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76" y="0"/>
                    </a:moveTo>
                    <a:lnTo>
                      <a:pt x="0" y="55"/>
                    </a:lnTo>
                    <a:lnTo>
                      <a:pt x="28" y="138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8"/>
              <p:cNvSpPr/>
              <p:nvPr/>
            </p:nvSpPr>
            <p:spPr>
              <a:xfrm>
                <a:off x="6126950" y="41101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8" y="0"/>
                    </a:moveTo>
                    <a:lnTo>
                      <a:pt x="1" y="56"/>
                    </a:lnTo>
                    <a:lnTo>
                      <a:pt x="1" y="138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8"/>
              <p:cNvSpPr/>
              <p:nvPr/>
            </p:nvSpPr>
            <p:spPr>
              <a:xfrm>
                <a:off x="6151750" y="41026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55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8"/>
              <p:cNvSpPr/>
              <p:nvPr/>
            </p:nvSpPr>
            <p:spPr>
              <a:xfrm>
                <a:off x="6175850" y="409225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56" y="194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8"/>
              <p:cNvSpPr/>
              <p:nvPr/>
            </p:nvSpPr>
            <p:spPr>
              <a:xfrm>
                <a:off x="6199275" y="4080550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49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38"/>
              <p:cNvSpPr/>
              <p:nvPr/>
            </p:nvSpPr>
            <p:spPr>
              <a:xfrm>
                <a:off x="6222000" y="40674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29" y="220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38"/>
              <p:cNvSpPr/>
              <p:nvPr/>
            </p:nvSpPr>
            <p:spPr>
              <a:xfrm>
                <a:off x="6243375" y="40523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39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38"/>
              <p:cNvSpPr/>
              <p:nvPr/>
            </p:nvSpPr>
            <p:spPr>
              <a:xfrm>
                <a:off x="6262650" y="4034400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66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21" y="56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38"/>
              <p:cNvSpPr/>
              <p:nvPr/>
            </p:nvSpPr>
            <p:spPr>
              <a:xfrm>
                <a:off x="6279175" y="4014425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84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38"/>
              <p:cNvSpPr/>
              <p:nvPr/>
            </p:nvSpPr>
            <p:spPr>
              <a:xfrm>
                <a:off x="6294350" y="399307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0" y="221"/>
                    </a:lnTo>
                    <a:lnTo>
                      <a:pt x="55" y="248"/>
                    </a:lnTo>
                    <a:lnTo>
                      <a:pt x="193" y="28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38"/>
              <p:cNvSpPr/>
              <p:nvPr/>
            </p:nvSpPr>
            <p:spPr>
              <a:xfrm>
                <a:off x="6307425" y="3970325"/>
                <a:ext cx="4850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77" extrusionOk="0">
                    <a:moveTo>
                      <a:pt x="111" y="1"/>
                    </a:moveTo>
                    <a:lnTo>
                      <a:pt x="1" y="249"/>
                    </a:lnTo>
                    <a:lnTo>
                      <a:pt x="56" y="276"/>
                    </a:lnTo>
                    <a:lnTo>
                      <a:pt x="194" y="56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38"/>
              <p:cNvSpPr/>
              <p:nvPr/>
            </p:nvSpPr>
            <p:spPr>
              <a:xfrm>
                <a:off x="6319150" y="3947600"/>
                <a:ext cx="41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49" extrusionOk="0">
                    <a:moveTo>
                      <a:pt x="110" y="1"/>
                    </a:moveTo>
                    <a:lnTo>
                      <a:pt x="0" y="221"/>
                    </a:lnTo>
                    <a:lnTo>
                      <a:pt x="55" y="249"/>
                    </a:lnTo>
                    <a:lnTo>
                      <a:pt x="165" y="28"/>
                    </a:lnTo>
                    <a:lnTo>
                      <a:pt x="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38"/>
              <p:cNvSpPr/>
              <p:nvPr/>
            </p:nvSpPr>
            <p:spPr>
              <a:xfrm>
                <a:off x="6330150" y="3924175"/>
                <a:ext cx="4175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77" extrusionOk="0">
                    <a:moveTo>
                      <a:pt x="111" y="1"/>
                    </a:moveTo>
                    <a:lnTo>
                      <a:pt x="1" y="249"/>
                    </a:lnTo>
                    <a:lnTo>
                      <a:pt x="56" y="276"/>
                    </a:lnTo>
                    <a:lnTo>
                      <a:pt x="166" y="28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38"/>
              <p:cNvSpPr/>
              <p:nvPr/>
            </p:nvSpPr>
            <p:spPr>
              <a:xfrm>
                <a:off x="6341875" y="3901450"/>
                <a:ext cx="41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49" extrusionOk="0">
                    <a:moveTo>
                      <a:pt x="111" y="0"/>
                    </a:moveTo>
                    <a:lnTo>
                      <a:pt x="0" y="221"/>
                    </a:lnTo>
                    <a:lnTo>
                      <a:pt x="56" y="248"/>
                    </a:lnTo>
                    <a:lnTo>
                      <a:pt x="166" y="28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38"/>
              <p:cNvSpPr/>
              <p:nvPr/>
            </p:nvSpPr>
            <p:spPr>
              <a:xfrm>
                <a:off x="6354275" y="38787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11" y="0"/>
                    </a:moveTo>
                    <a:lnTo>
                      <a:pt x="0" y="221"/>
                    </a:lnTo>
                    <a:lnTo>
                      <a:pt x="55" y="248"/>
                    </a:lnTo>
                    <a:lnTo>
                      <a:pt x="193" y="28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38"/>
              <p:cNvSpPr/>
              <p:nvPr/>
            </p:nvSpPr>
            <p:spPr>
              <a:xfrm>
                <a:off x="6368750" y="385735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5" y="1"/>
                    </a:moveTo>
                    <a:lnTo>
                      <a:pt x="0" y="194"/>
                    </a:lnTo>
                    <a:lnTo>
                      <a:pt x="55" y="249"/>
                    </a:lnTo>
                    <a:lnTo>
                      <a:pt x="220" y="56"/>
                    </a:lnTo>
                    <a:lnTo>
                      <a:pt x="1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38"/>
              <p:cNvSpPr/>
              <p:nvPr/>
            </p:nvSpPr>
            <p:spPr>
              <a:xfrm>
                <a:off x="6386650" y="38387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28" y="220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38"/>
              <p:cNvSpPr/>
              <p:nvPr/>
            </p:nvSpPr>
            <p:spPr>
              <a:xfrm>
                <a:off x="6408000" y="38249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28" y="166"/>
                    </a:lnTo>
                    <a:lnTo>
                      <a:pt x="276" y="56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38"/>
              <p:cNvSpPr/>
              <p:nvPr/>
            </p:nvSpPr>
            <p:spPr>
              <a:xfrm>
                <a:off x="6432125" y="381602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76" y="1"/>
                    </a:moveTo>
                    <a:lnTo>
                      <a:pt x="0" y="56"/>
                    </a:lnTo>
                    <a:lnTo>
                      <a:pt x="28" y="111"/>
                    </a:lnTo>
                    <a:lnTo>
                      <a:pt x="276" y="56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38"/>
              <p:cNvSpPr/>
              <p:nvPr/>
            </p:nvSpPr>
            <p:spPr>
              <a:xfrm>
                <a:off x="5849350" y="4042675"/>
                <a:ext cx="69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3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48" y="193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38"/>
              <p:cNvSpPr/>
              <p:nvPr/>
            </p:nvSpPr>
            <p:spPr>
              <a:xfrm>
                <a:off x="5874150" y="405092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94"/>
                    </a:lnTo>
                    <a:lnTo>
                      <a:pt x="276" y="8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38"/>
              <p:cNvSpPr/>
              <p:nvPr/>
            </p:nvSpPr>
            <p:spPr>
              <a:xfrm>
                <a:off x="5898950" y="40592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48" y="166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38"/>
              <p:cNvSpPr/>
              <p:nvPr/>
            </p:nvSpPr>
            <p:spPr>
              <a:xfrm>
                <a:off x="5924425" y="40660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38"/>
              <p:cNvSpPr/>
              <p:nvPr/>
            </p:nvSpPr>
            <p:spPr>
              <a:xfrm>
                <a:off x="5949925" y="40729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0" y="0"/>
                    </a:moveTo>
                    <a:lnTo>
                      <a:pt x="0" y="83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38"/>
              <p:cNvSpPr/>
              <p:nvPr/>
            </p:nvSpPr>
            <p:spPr>
              <a:xfrm>
                <a:off x="5975400" y="40784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39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38"/>
              <p:cNvSpPr/>
              <p:nvPr/>
            </p:nvSpPr>
            <p:spPr>
              <a:xfrm>
                <a:off x="6001575" y="40833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49" y="111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38"/>
              <p:cNvSpPr/>
              <p:nvPr/>
            </p:nvSpPr>
            <p:spPr>
              <a:xfrm>
                <a:off x="6027750" y="4086050"/>
                <a:ext cx="62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2" extrusionOk="0">
                    <a:moveTo>
                      <a:pt x="1" y="1"/>
                    </a:moveTo>
                    <a:lnTo>
                      <a:pt x="1" y="84"/>
                    </a:lnTo>
                    <a:lnTo>
                      <a:pt x="249" y="111"/>
                    </a:lnTo>
                    <a:lnTo>
                      <a:pt x="249" y="2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38"/>
              <p:cNvSpPr/>
              <p:nvPr/>
            </p:nvSpPr>
            <p:spPr>
              <a:xfrm>
                <a:off x="6053925" y="4087450"/>
                <a:ext cx="6225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3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38"/>
              <p:cNvSpPr/>
              <p:nvPr/>
            </p:nvSpPr>
            <p:spPr>
              <a:xfrm>
                <a:off x="6080100" y="4086050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249" y="1"/>
                    </a:moveTo>
                    <a:lnTo>
                      <a:pt x="1" y="29"/>
                    </a:lnTo>
                    <a:lnTo>
                      <a:pt x="1" y="111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38"/>
              <p:cNvSpPr/>
              <p:nvPr/>
            </p:nvSpPr>
            <p:spPr>
              <a:xfrm>
                <a:off x="6106275" y="408262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1" y="138"/>
                    </a:lnTo>
                    <a:lnTo>
                      <a:pt x="276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38"/>
              <p:cNvSpPr/>
              <p:nvPr/>
            </p:nvSpPr>
            <p:spPr>
              <a:xfrm>
                <a:off x="6131775" y="4077100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38"/>
              <p:cNvSpPr/>
              <p:nvPr/>
            </p:nvSpPr>
            <p:spPr>
              <a:xfrm>
                <a:off x="6156575" y="406952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38"/>
              <p:cNvSpPr/>
              <p:nvPr/>
            </p:nvSpPr>
            <p:spPr>
              <a:xfrm>
                <a:off x="6180675" y="40592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0"/>
                    </a:moveTo>
                    <a:lnTo>
                      <a:pt x="1" y="111"/>
                    </a:lnTo>
                    <a:lnTo>
                      <a:pt x="56" y="193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38"/>
              <p:cNvSpPr/>
              <p:nvPr/>
            </p:nvSpPr>
            <p:spPr>
              <a:xfrm>
                <a:off x="6204100" y="40474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56" y="194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38"/>
              <p:cNvSpPr/>
              <p:nvPr/>
            </p:nvSpPr>
            <p:spPr>
              <a:xfrm>
                <a:off x="6226825" y="403370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" y="139"/>
                    </a:lnTo>
                    <a:lnTo>
                      <a:pt x="28" y="194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38"/>
              <p:cNvSpPr/>
              <p:nvPr/>
            </p:nvSpPr>
            <p:spPr>
              <a:xfrm>
                <a:off x="6247500" y="40178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0" y="165"/>
                    </a:lnTo>
                    <a:lnTo>
                      <a:pt x="56" y="221"/>
                    </a:lnTo>
                    <a:lnTo>
                      <a:pt x="248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38"/>
              <p:cNvSpPr/>
              <p:nvPr/>
            </p:nvSpPr>
            <p:spPr>
              <a:xfrm>
                <a:off x="6266775" y="3999275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38"/>
              <p:cNvSpPr/>
              <p:nvPr/>
            </p:nvSpPr>
            <p:spPr>
              <a:xfrm>
                <a:off x="6283325" y="397930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21" y="28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38"/>
              <p:cNvSpPr/>
              <p:nvPr/>
            </p:nvSpPr>
            <p:spPr>
              <a:xfrm>
                <a:off x="6297775" y="395725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9" y="0"/>
                    </a:moveTo>
                    <a:lnTo>
                      <a:pt x="1" y="221"/>
                    </a:lnTo>
                    <a:lnTo>
                      <a:pt x="84" y="248"/>
                    </a:lnTo>
                    <a:lnTo>
                      <a:pt x="194" y="28"/>
                    </a:lnTo>
                    <a:lnTo>
                      <a:pt x="1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38"/>
              <p:cNvSpPr/>
              <p:nvPr/>
            </p:nvSpPr>
            <p:spPr>
              <a:xfrm>
                <a:off x="6310875" y="3934525"/>
                <a:ext cx="415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76" extrusionOk="0">
                    <a:moveTo>
                      <a:pt x="111" y="0"/>
                    </a:moveTo>
                    <a:lnTo>
                      <a:pt x="0" y="248"/>
                    </a:lnTo>
                    <a:lnTo>
                      <a:pt x="56" y="276"/>
                    </a:lnTo>
                    <a:lnTo>
                      <a:pt x="166" y="28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38"/>
              <p:cNvSpPr/>
              <p:nvPr/>
            </p:nvSpPr>
            <p:spPr>
              <a:xfrm>
                <a:off x="6321900" y="3911100"/>
                <a:ext cx="415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76" extrusionOk="0">
                    <a:moveTo>
                      <a:pt x="111" y="0"/>
                    </a:moveTo>
                    <a:lnTo>
                      <a:pt x="0" y="248"/>
                    </a:lnTo>
                    <a:lnTo>
                      <a:pt x="55" y="276"/>
                    </a:lnTo>
                    <a:lnTo>
                      <a:pt x="166" y="28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38"/>
              <p:cNvSpPr/>
              <p:nvPr/>
            </p:nvSpPr>
            <p:spPr>
              <a:xfrm>
                <a:off x="6332925" y="3887675"/>
                <a:ext cx="415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76" extrusionOk="0">
                    <a:moveTo>
                      <a:pt x="110" y="0"/>
                    </a:moveTo>
                    <a:lnTo>
                      <a:pt x="0" y="248"/>
                    </a:lnTo>
                    <a:lnTo>
                      <a:pt x="55" y="276"/>
                    </a:lnTo>
                    <a:lnTo>
                      <a:pt x="166" y="28"/>
                    </a:lnTo>
                    <a:lnTo>
                      <a:pt x="1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38"/>
              <p:cNvSpPr/>
              <p:nvPr/>
            </p:nvSpPr>
            <p:spPr>
              <a:xfrm>
                <a:off x="6343950" y="3864250"/>
                <a:ext cx="41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49" extrusionOk="0">
                    <a:moveTo>
                      <a:pt x="110" y="1"/>
                    </a:moveTo>
                    <a:lnTo>
                      <a:pt x="0" y="221"/>
                    </a:lnTo>
                    <a:lnTo>
                      <a:pt x="55" y="249"/>
                    </a:lnTo>
                    <a:lnTo>
                      <a:pt x="165" y="28"/>
                    </a:lnTo>
                    <a:lnTo>
                      <a:pt x="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38"/>
              <p:cNvSpPr/>
              <p:nvPr/>
            </p:nvSpPr>
            <p:spPr>
              <a:xfrm>
                <a:off x="6355650" y="38415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0" y="221"/>
                    </a:lnTo>
                    <a:lnTo>
                      <a:pt x="56" y="248"/>
                    </a:lnTo>
                    <a:lnTo>
                      <a:pt x="193" y="28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38"/>
              <p:cNvSpPr/>
              <p:nvPr/>
            </p:nvSpPr>
            <p:spPr>
              <a:xfrm>
                <a:off x="6370125" y="38194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5" y="1"/>
                    </a:moveTo>
                    <a:lnTo>
                      <a:pt x="0" y="221"/>
                    </a:lnTo>
                    <a:lnTo>
                      <a:pt x="55" y="248"/>
                    </a:lnTo>
                    <a:lnTo>
                      <a:pt x="221" y="56"/>
                    </a:lnTo>
                    <a:lnTo>
                      <a:pt x="1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38"/>
              <p:cNvSpPr/>
              <p:nvPr/>
            </p:nvSpPr>
            <p:spPr>
              <a:xfrm>
                <a:off x="6388025" y="3800875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93" y="1"/>
                    </a:moveTo>
                    <a:lnTo>
                      <a:pt x="1" y="193"/>
                    </a:lnTo>
                    <a:lnTo>
                      <a:pt x="28" y="221"/>
                    </a:lnTo>
                    <a:lnTo>
                      <a:pt x="221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38"/>
              <p:cNvSpPr/>
              <p:nvPr/>
            </p:nvSpPr>
            <p:spPr>
              <a:xfrm>
                <a:off x="6409375" y="3787100"/>
                <a:ext cx="62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66" extrusionOk="0">
                    <a:moveTo>
                      <a:pt x="221" y="0"/>
                    </a:moveTo>
                    <a:lnTo>
                      <a:pt x="1" y="111"/>
                    </a:lnTo>
                    <a:lnTo>
                      <a:pt x="28" y="166"/>
                    </a:lnTo>
                    <a:lnTo>
                      <a:pt x="249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38"/>
              <p:cNvSpPr/>
              <p:nvPr/>
            </p:nvSpPr>
            <p:spPr>
              <a:xfrm>
                <a:off x="6433500" y="3779525"/>
                <a:ext cx="415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84" extrusionOk="0">
                    <a:moveTo>
                      <a:pt x="110" y="0"/>
                    </a:moveTo>
                    <a:lnTo>
                      <a:pt x="0" y="28"/>
                    </a:lnTo>
                    <a:lnTo>
                      <a:pt x="28" y="83"/>
                    </a:lnTo>
                    <a:lnTo>
                      <a:pt x="165" y="55"/>
                    </a:lnTo>
                    <a:cubicBezTo>
                      <a:pt x="138" y="28"/>
                      <a:pt x="138" y="0"/>
                      <a:pt x="1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38"/>
              <p:cNvSpPr/>
              <p:nvPr/>
            </p:nvSpPr>
            <p:spPr>
              <a:xfrm>
                <a:off x="5854175" y="40109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93"/>
                    </a:lnTo>
                    <a:lnTo>
                      <a:pt x="276" y="8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8"/>
              <p:cNvSpPr/>
              <p:nvPr/>
            </p:nvSpPr>
            <p:spPr>
              <a:xfrm>
                <a:off x="5878950" y="401925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9" y="0"/>
                    </a:moveTo>
                    <a:lnTo>
                      <a:pt x="1" y="110"/>
                    </a:lnTo>
                    <a:lnTo>
                      <a:pt x="249" y="193"/>
                    </a:lnTo>
                    <a:lnTo>
                      <a:pt x="277" y="8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8"/>
              <p:cNvSpPr/>
              <p:nvPr/>
            </p:nvSpPr>
            <p:spPr>
              <a:xfrm>
                <a:off x="5903750" y="4027500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84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8"/>
              <p:cNvSpPr/>
              <p:nvPr/>
            </p:nvSpPr>
            <p:spPr>
              <a:xfrm>
                <a:off x="5929250" y="40344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38"/>
              <p:cNvSpPr/>
              <p:nvPr/>
            </p:nvSpPr>
            <p:spPr>
              <a:xfrm>
                <a:off x="5954725" y="40412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9" y="1"/>
                    </a:moveTo>
                    <a:lnTo>
                      <a:pt x="1" y="84"/>
                    </a:lnTo>
                    <a:lnTo>
                      <a:pt x="249" y="139"/>
                    </a:lnTo>
                    <a:lnTo>
                      <a:pt x="276" y="56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38"/>
              <p:cNvSpPr/>
              <p:nvPr/>
            </p:nvSpPr>
            <p:spPr>
              <a:xfrm>
                <a:off x="5980225" y="40468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76" y="138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8"/>
              <p:cNvSpPr/>
              <p:nvPr/>
            </p:nvSpPr>
            <p:spPr>
              <a:xfrm>
                <a:off x="6006400" y="40509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9"/>
                    </a:lnTo>
                    <a:lnTo>
                      <a:pt x="276" y="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8"/>
              <p:cNvSpPr/>
              <p:nvPr/>
            </p:nvSpPr>
            <p:spPr>
              <a:xfrm>
                <a:off x="6032575" y="40543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49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8"/>
              <p:cNvSpPr/>
              <p:nvPr/>
            </p:nvSpPr>
            <p:spPr>
              <a:xfrm>
                <a:off x="6058750" y="4055750"/>
                <a:ext cx="69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4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38"/>
              <p:cNvSpPr/>
              <p:nvPr/>
            </p:nvSpPr>
            <p:spPr>
              <a:xfrm>
                <a:off x="6084925" y="40543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38"/>
              <p:cNvSpPr/>
              <p:nvPr/>
            </p:nvSpPr>
            <p:spPr>
              <a:xfrm>
                <a:off x="6111100" y="405025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1" y="138"/>
                    </a:lnTo>
                    <a:lnTo>
                      <a:pt x="276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38"/>
              <p:cNvSpPr/>
              <p:nvPr/>
            </p:nvSpPr>
            <p:spPr>
              <a:xfrm>
                <a:off x="6136600" y="404472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48" y="1"/>
                    </a:moveTo>
                    <a:lnTo>
                      <a:pt x="0" y="56"/>
                    </a:lnTo>
                    <a:lnTo>
                      <a:pt x="28" y="139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38"/>
              <p:cNvSpPr/>
              <p:nvPr/>
            </p:nvSpPr>
            <p:spPr>
              <a:xfrm>
                <a:off x="6161400" y="40364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5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38"/>
              <p:cNvSpPr/>
              <p:nvPr/>
            </p:nvSpPr>
            <p:spPr>
              <a:xfrm>
                <a:off x="6185500" y="40261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56" y="194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8"/>
              <p:cNvSpPr/>
              <p:nvPr/>
            </p:nvSpPr>
            <p:spPr>
              <a:xfrm>
                <a:off x="6208925" y="401372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0" y="139"/>
                    </a:lnTo>
                    <a:lnTo>
                      <a:pt x="56" y="194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8"/>
              <p:cNvSpPr/>
              <p:nvPr/>
            </p:nvSpPr>
            <p:spPr>
              <a:xfrm>
                <a:off x="6230975" y="3999275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65"/>
                    </a:lnTo>
                    <a:lnTo>
                      <a:pt x="55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8"/>
              <p:cNvSpPr/>
              <p:nvPr/>
            </p:nvSpPr>
            <p:spPr>
              <a:xfrm>
                <a:off x="6252325" y="39834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38"/>
              <p:cNvSpPr/>
              <p:nvPr/>
            </p:nvSpPr>
            <p:spPr>
              <a:xfrm>
                <a:off x="6270925" y="39648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66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48" y="56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38"/>
              <p:cNvSpPr/>
              <p:nvPr/>
            </p:nvSpPr>
            <p:spPr>
              <a:xfrm>
                <a:off x="6287450" y="394415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38" y="1"/>
                    </a:moveTo>
                    <a:lnTo>
                      <a:pt x="1" y="221"/>
                    </a:lnTo>
                    <a:lnTo>
                      <a:pt x="56" y="249"/>
                    </a:lnTo>
                    <a:lnTo>
                      <a:pt x="221" y="56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8"/>
              <p:cNvSpPr/>
              <p:nvPr/>
            </p:nvSpPr>
            <p:spPr>
              <a:xfrm>
                <a:off x="6301925" y="39221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10" y="0"/>
                    </a:moveTo>
                    <a:lnTo>
                      <a:pt x="0" y="221"/>
                    </a:lnTo>
                    <a:lnTo>
                      <a:pt x="55" y="248"/>
                    </a:lnTo>
                    <a:lnTo>
                      <a:pt x="193" y="28"/>
                    </a:lnTo>
                    <a:lnTo>
                      <a:pt x="1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8"/>
              <p:cNvSpPr/>
              <p:nvPr/>
            </p:nvSpPr>
            <p:spPr>
              <a:xfrm>
                <a:off x="6313625" y="389937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1"/>
                    </a:moveTo>
                    <a:lnTo>
                      <a:pt x="1" y="221"/>
                    </a:lnTo>
                    <a:lnTo>
                      <a:pt x="83" y="249"/>
                    </a:lnTo>
                    <a:lnTo>
                      <a:pt x="194" y="28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8"/>
              <p:cNvSpPr/>
              <p:nvPr/>
            </p:nvSpPr>
            <p:spPr>
              <a:xfrm>
                <a:off x="6324650" y="3875275"/>
                <a:ext cx="41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49" extrusionOk="0">
                    <a:moveTo>
                      <a:pt x="111" y="0"/>
                    </a:moveTo>
                    <a:lnTo>
                      <a:pt x="1" y="221"/>
                    </a:lnTo>
                    <a:lnTo>
                      <a:pt x="83" y="248"/>
                    </a:lnTo>
                    <a:lnTo>
                      <a:pt x="166" y="28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8"/>
              <p:cNvSpPr/>
              <p:nvPr/>
            </p:nvSpPr>
            <p:spPr>
              <a:xfrm>
                <a:off x="6334975" y="3851150"/>
                <a:ext cx="41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49" extrusionOk="0">
                    <a:moveTo>
                      <a:pt x="111" y="1"/>
                    </a:moveTo>
                    <a:lnTo>
                      <a:pt x="1" y="221"/>
                    </a:lnTo>
                    <a:lnTo>
                      <a:pt x="56" y="249"/>
                    </a:lnTo>
                    <a:lnTo>
                      <a:pt x="166" y="29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8"/>
              <p:cNvSpPr/>
              <p:nvPr/>
            </p:nvSpPr>
            <p:spPr>
              <a:xfrm>
                <a:off x="6345325" y="3827050"/>
                <a:ext cx="4850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77" extrusionOk="0">
                    <a:moveTo>
                      <a:pt x="110" y="1"/>
                    </a:moveTo>
                    <a:lnTo>
                      <a:pt x="0" y="249"/>
                    </a:lnTo>
                    <a:lnTo>
                      <a:pt x="83" y="276"/>
                    </a:lnTo>
                    <a:lnTo>
                      <a:pt x="193" y="28"/>
                    </a:lnTo>
                    <a:lnTo>
                      <a:pt x="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38"/>
              <p:cNvSpPr/>
              <p:nvPr/>
            </p:nvSpPr>
            <p:spPr>
              <a:xfrm>
                <a:off x="6357025" y="3803625"/>
                <a:ext cx="4850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77" extrusionOk="0">
                    <a:moveTo>
                      <a:pt x="138" y="1"/>
                    </a:moveTo>
                    <a:lnTo>
                      <a:pt x="1" y="249"/>
                    </a:lnTo>
                    <a:lnTo>
                      <a:pt x="83" y="276"/>
                    </a:lnTo>
                    <a:lnTo>
                      <a:pt x="193" y="56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38"/>
              <p:cNvSpPr/>
              <p:nvPr/>
            </p:nvSpPr>
            <p:spPr>
              <a:xfrm>
                <a:off x="6371500" y="37822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1"/>
                    </a:moveTo>
                    <a:lnTo>
                      <a:pt x="0" y="193"/>
                    </a:lnTo>
                    <a:lnTo>
                      <a:pt x="55" y="249"/>
                    </a:lnTo>
                    <a:lnTo>
                      <a:pt x="221" y="28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38"/>
              <p:cNvSpPr/>
              <p:nvPr/>
            </p:nvSpPr>
            <p:spPr>
              <a:xfrm>
                <a:off x="6388725" y="37636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28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38"/>
              <p:cNvSpPr/>
              <p:nvPr/>
            </p:nvSpPr>
            <p:spPr>
              <a:xfrm>
                <a:off x="6410750" y="3749200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221" y="1"/>
                    </a:moveTo>
                    <a:lnTo>
                      <a:pt x="1" y="139"/>
                    </a:lnTo>
                    <a:lnTo>
                      <a:pt x="28" y="194"/>
                    </a:lnTo>
                    <a:lnTo>
                      <a:pt x="249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38"/>
              <p:cNvSpPr/>
              <p:nvPr/>
            </p:nvSpPr>
            <p:spPr>
              <a:xfrm>
                <a:off x="5839000" y="3972400"/>
                <a:ext cx="14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56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8" y="138"/>
                    </a:lnTo>
                    <a:lnTo>
                      <a:pt x="5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38"/>
              <p:cNvSpPr/>
              <p:nvPr/>
            </p:nvSpPr>
            <p:spPr>
              <a:xfrm>
                <a:off x="5858975" y="397930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65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38"/>
              <p:cNvSpPr/>
              <p:nvPr/>
            </p:nvSpPr>
            <p:spPr>
              <a:xfrm>
                <a:off x="5883775" y="39868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49" y="193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38"/>
              <p:cNvSpPr/>
              <p:nvPr/>
            </p:nvSpPr>
            <p:spPr>
              <a:xfrm>
                <a:off x="5908575" y="39951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94"/>
                    </a:lnTo>
                    <a:lnTo>
                      <a:pt x="276" y="8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38"/>
              <p:cNvSpPr/>
              <p:nvPr/>
            </p:nvSpPr>
            <p:spPr>
              <a:xfrm>
                <a:off x="5934075" y="4002700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8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38"/>
              <p:cNvSpPr/>
              <p:nvPr/>
            </p:nvSpPr>
            <p:spPr>
              <a:xfrm>
                <a:off x="5959550" y="40096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38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8"/>
              <p:cNvSpPr/>
              <p:nvPr/>
            </p:nvSpPr>
            <p:spPr>
              <a:xfrm>
                <a:off x="5985050" y="40151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1"/>
                    </a:moveTo>
                    <a:lnTo>
                      <a:pt x="0" y="84"/>
                    </a:lnTo>
                    <a:lnTo>
                      <a:pt x="276" y="139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8"/>
              <p:cNvSpPr/>
              <p:nvPr/>
            </p:nvSpPr>
            <p:spPr>
              <a:xfrm>
                <a:off x="6011225" y="4019250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38"/>
                    </a:lnTo>
                    <a:lnTo>
                      <a:pt x="276" y="5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8"/>
              <p:cNvSpPr/>
              <p:nvPr/>
            </p:nvSpPr>
            <p:spPr>
              <a:xfrm>
                <a:off x="6037400" y="40220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76" y="111"/>
                    </a:lnTo>
                    <a:lnTo>
                      <a:pt x="276" y="2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8"/>
              <p:cNvSpPr/>
              <p:nvPr/>
            </p:nvSpPr>
            <p:spPr>
              <a:xfrm>
                <a:off x="6063575" y="4023375"/>
                <a:ext cx="69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4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8"/>
              <p:cNvSpPr/>
              <p:nvPr/>
            </p:nvSpPr>
            <p:spPr>
              <a:xfrm>
                <a:off x="6089750" y="40220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0"/>
                    </a:moveTo>
                    <a:lnTo>
                      <a:pt x="1" y="28"/>
                    </a:ln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8"/>
              <p:cNvSpPr/>
              <p:nvPr/>
            </p:nvSpPr>
            <p:spPr>
              <a:xfrm>
                <a:off x="6115925" y="401787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38"/>
                    </a:lnTo>
                    <a:lnTo>
                      <a:pt x="276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8"/>
              <p:cNvSpPr/>
              <p:nvPr/>
            </p:nvSpPr>
            <p:spPr>
              <a:xfrm>
                <a:off x="6141425" y="40116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5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8"/>
              <p:cNvSpPr/>
              <p:nvPr/>
            </p:nvSpPr>
            <p:spPr>
              <a:xfrm>
                <a:off x="6166225" y="40034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111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8"/>
              <p:cNvSpPr/>
              <p:nvPr/>
            </p:nvSpPr>
            <p:spPr>
              <a:xfrm>
                <a:off x="6190325" y="39930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8" y="0"/>
                    </a:moveTo>
                    <a:lnTo>
                      <a:pt x="0" y="110"/>
                    </a:lnTo>
                    <a:lnTo>
                      <a:pt x="56" y="165"/>
                    </a:lnTo>
                    <a:lnTo>
                      <a:pt x="276" y="55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8"/>
              <p:cNvSpPr/>
              <p:nvPr/>
            </p:nvSpPr>
            <p:spPr>
              <a:xfrm>
                <a:off x="6213750" y="39799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0" y="138"/>
                    </a:lnTo>
                    <a:lnTo>
                      <a:pt x="28" y="194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8"/>
              <p:cNvSpPr/>
              <p:nvPr/>
            </p:nvSpPr>
            <p:spPr>
              <a:xfrm>
                <a:off x="6235800" y="39655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0" y="0"/>
                    </a:moveTo>
                    <a:lnTo>
                      <a:pt x="0" y="138"/>
                    </a:lnTo>
                    <a:lnTo>
                      <a:pt x="55" y="220"/>
                    </a:lnTo>
                    <a:lnTo>
                      <a:pt x="248" y="55"/>
                    </a:ln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8"/>
              <p:cNvSpPr/>
              <p:nvPr/>
            </p:nvSpPr>
            <p:spPr>
              <a:xfrm>
                <a:off x="6256450" y="39489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8"/>
              <p:cNvSpPr/>
              <p:nvPr/>
            </p:nvSpPr>
            <p:spPr>
              <a:xfrm>
                <a:off x="6275050" y="39303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49" y="28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8"/>
              <p:cNvSpPr/>
              <p:nvPr/>
            </p:nvSpPr>
            <p:spPr>
              <a:xfrm>
                <a:off x="6291575" y="39090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9" y="1"/>
                    </a:moveTo>
                    <a:lnTo>
                      <a:pt x="1" y="221"/>
                    </a:lnTo>
                    <a:lnTo>
                      <a:pt x="56" y="249"/>
                    </a:lnTo>
                    <a:lnTo>
                      <a:pt x="194" y="56"/>
                    </a:lnTo>
                    <a:lnTo>
                      <a:pt x="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8"/>
              <p:cNvSpPr/>
              <p:nvPr/>
            </p:nvSpPr>
            <p:spPr>
              <a:xfrm>
                <a:off x="6305375" y="3886300"/>
                <a:ext cx="4825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76" extrusionOk="0">
                    <a:moveTo>
                      <a:pt x="110" y="0"/>
                    </a:moveTo>
                    <a:lnTo>
                      <a:pt x="0" y="248"/>
                    </a:lnTo>
                    <a:lnTo>
                      <a:pt x="55" y="276"/>
                    </a:lnTo>
                    <a:lnTo>
                      <a:pt x="193" y="28"/>
                    </a:lnTo>
                    <a:lnTo>
                      <a:pt x="1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8"/>
              <p:cNvSpPr/>
              <p:nvPr/>
            </p:nvSpPr>
            <p:spPr>
              <a:xfrm>
                <a:off x="6317075" y="3862875"/>
                <a:ext cx="415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76" extrusionOk="0">
                    <a:moveTo>
                      <a:pt x="111" y="0"/>
                    </a:moveTo>
                    <a:lnTo>
                      <a:pt x="0" y="248"/>
                    </a:lnTo>
                    <a:lnTo>
                      <a:pt x="56" y="276"/>
                    </a:lnTo>
                    <a:lnTo>
                      <a:pt x="166" y="28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8"/>
              <p:cNvSpPr/>
              <p:nvPr/>
            </p:nvSpPr>
            <p:spPr>
              <a:xfrm>
                <a:off x="6327400" y="3838775"/>
                <a:ext cx="4175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76" extrusionOk="0">
                    <a:moveTo>
                      <a:pt x="111" y="0"/>
                    </a:moveTo>
                    <a:lnTo>
                      <a:pt x="1" y="248"/>
                    </a:lnTo>
                    <a:lnTo>
                      <a:pt x="83" y="276"/>
                    </a:lnTo>
                    <a:lnTo>
                      <a:pt x="166" y="28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8"/>
              <p:cNvSpPr/>
              <p:nvPr/>
            </p:nvSpPr>
            <p:spPr>
              <a:xfrm>
                <a:off x="6337750" y="3813975"/>
                <a:ext cx="415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76" extrusionOk="0">
                    <a:moveTo>
                      <a:pt x="83" y="0"/>
                    </a:moveTo>
                    <a:lnTo>
                      <a:pt x="0" y="248"/>
                    </a:lnTo>
                    <a:lnTo>
                      <a:pt x="55" y="276"/>
                    </a:lnTo>
                    <a:lnTo>
                      <a:pt x="165" y="28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8"/>
              <p:cNvSpPr/>
              <p:nvPr/>
            </p:nvSpPr>
            <p:spPr>
              <a:xfrm>
                <a:off x="6347375" y="3789850"/>
                <a:ext cx="4175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77" extrusionOk="0">
                    <a:moveTo>
                      <a:pt x="111" y="1"/>
                    </a:moveTo>
                    <a:lnTo>
                      <a:pt x="1" y="249"/>
                    </a:lnTo>
                    <a:lnTo>
                      <a:pt x="84" y="276"/>
                    </a:lnTo>
                    <a:lnTo>
                      <a:pt x="166" y="28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8"/>
              <p:cNvSpPr/>
              <p:nvPr/>
            </p:nvSpPr>
            <p:spPr>
              <a:xfrm>
                <a:off x="6359100" y="3766425"/>
                <a:ext cx="4150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77" extrusionOk="0">
                    <a:moveTo>
                      <a:pt x="110" y="1"/>
                    </a:moveTo>
                    <a:lnTo>
                      <a:pt x="0" y="249"/>
                    </a:lnTo>
                    <a:lnTo>
                      <a:pt x="55" y="276"/>
                    </a:lnTo>
                    <a:lnTo>
                      <a:pt x="166" y="28"/>
                    </a:lnTo>
                    <a:lnTo>
                      <a:pt x="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8"/>
              <p:cNvSpPr/>
              <p:nvPr/>
            </p:nvSpPr>
            <p:spPr>
              <a:xfrm>
                <a:off x="6372875" y="374440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66" y="0"/>
                    </a:moveTo>
                    <a:lnTo>
                      <a:pt x="0" y="221"/>
                    </a:lnTo>
                    <a:lnTo>
                      <a:pt x="55" y="248"/>
                    </a:lnTo>
                    <a:lnTo>
                      <a:pt x="193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8"/>
              <p:cNvSpPr/>
              <p:nvPr/>
            </p:nvSpPr>
            <p:spPr>
              <a:xfrm>
                <a:off x="6390100" y="37258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8"/>
              <p:cNvSpPr/>
              <p:nvPr/>
            </p:nvSpPr>
            <p:spPr>
              <a:xfrm>
                <a:off x="5855550" y="39586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8"/>
              <p:cNvSpPr/>
              <p:nvPr/>
            </p:nvSpPr>
            <p:spPr>
              <a:xfrm>
                <a:off x="5881025" y="396620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8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8"/>
              <p:cNvSpPr/>
              <p:nvPr/>
            </p:nvSpPr>
            <p:spPr>
              <a:xfrm>
                <a:off x="5905825" y="39737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8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8"/>
              <p:cNvSpPr/>
              <p:nvPr/>
            </p:nvSpPr>
            <p:spPr>
              <a:xfrm>
                <a:off x="5931325" y="39806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48" y="166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8"/>
              <p:cNvSpPr/>
              <p:nvPr/>
            </p:nvSpPr>
            <p:spPr>
              <a:xfrm>
                <a:off x="5956800" y="39875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49" y="139"/>
                    </a:lnTo>
                    <a:lnTo>
                      <a:pt x="276" y="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8"/>
              <p:cNvSpPr/>
              <p:nvPr/>
            </p:nvSpPr>
            <p:spPr>
              <a:xfrm>
                <a:off x="5982300" y="39923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38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8"/>
              <p:cNvSpPr/>
              <p:nvPr/>
            </p:nvSpPr>
            <p:spPr>
              <a:xfrm>
                <a:off x="6008475" y="39965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39"/>
                    </a:lnTo>
                    <a:lnTo>
                      <a:pt x="276" y="28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8"/>
              <p:cNvSpPr/>
              <p:nvPr/>
            </p:nvSpPr>
            <p:spPr>
              <a:xfrm>
                <a:off x="6034650" y="399927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0"/>
                    </a:moveTo>
                    <a:lnTo>
                      <a:pt x="0" y="83"/>
                    </a:lnTo>
                    <a:lnTo>
                      <a:pt x="248" y="110"/>
                    </a:lnTo>
                    <a:lnTo>
                      <a:pt x="276" y="2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8"/>
              <p:cNvSpPr/>
              <p:nvPr/>
            </p:nvSpPr>
            <p:spPr>
              <a:xfrm>
                <a:off x="6060825" y="3999950"/>
                <a:ext cx="69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" extrusionOk="0">
                    <a:moveTo>
                      <a:pt x="0" y="1"/>
                    </a:moveTo>
                    <a:lnTo>
                      <a:pt x="0" y="83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8"/>
              <p:cNvSpPr/>
              <p:nvPr/>
            </p:nvSpPr>
            <p:spPr>
              <a:xfrm>
                <a:off x="6087000" y="39979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10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8"/>
              <p:cNvSpPr/>
              <p:nvPr/>
            </p:nvSpPr>
            <p:spPr>
              <a:xfrm>
                <a:off x="6113175" y="399375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8" y="1"/>
                    </a:moveTo>
                    <a:lnTo>
                      <a:pt x="0" y="56"/>
                    </a:lnTo>
                    <a:lnTo>
                      <a:pt x="0" y="138"/>
                    </a:lnTo>
                    <a:lnTo>
                      <a:pt x="248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8"/>
              <p:cNvSpPr/>
              <p:nvPr/>
            </p:nvSpPr>
            <p:spPr>
              <a:xfrm>
                <a:off x="6137975" y="39868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8"/>
              <p:cNvSpPr/>
              <p:nvPr/>
            </p:nvSpPr>
            <p:spPr>
              <a:xfrm>
                <a:off x="6162775" y="397790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1"/>
                    </a:moveTo>
                    <a:lnTo>
                      <a:pt x="0" y="111"/>
                    </a:lnTo>
                    <a:lnTo>
                      <a:pt x="28" y="194"/>
                    </a:lnTo>
                    <a:lnTo>
                      <a:pt x="276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8"/>
              <p:cNvSpPr/>
              <p:nvPr/>
            </p:nvSpPr>
            <p:spPr>
              <a:xfrm>
                <a:off x="6186875" y="3966900"/>
                <a:ext cx="69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3" extrusionOk="0">
                    <a:moveTo>
                      <a:pt x="221" y="0"/>
                    </a:moveTo>
                    <a:lnTo>
                      <a:pt x="1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8"/>
              <p:cNvSpPr/>
              <p:nvPr/>
            </p:nvSpPr>
            <p:spPr>
              <a:xfrm>
                <a:off x="6209625" y="395380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0" y="1"/>
                    </a:moveTo>
                    <a:lnTo>
                      <a:pt x="0" y="138"/>
                    </a:lnTo>
                    <a:lnTo>
                      <a:pt x="55" y="193"/>
                    </a:lnTo>
                    <a:lnTo>
                      <a:pt x="276" y="56"/>
                    </a:lnTo>
                    <a:lnTo>
                      <a:pt x="2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8"/>
              <p:cNvSpPr/>
              <p:nvPr/>
            </p:nvSpPr>
            <p:spPr>
              <a:xfrm>
                <a:off x="6231650" y="39386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8"/>
              <p:cNvSpPr/>
              <p:nvPr/>
            </p:nvSpPr>
            <p:spPr>
              <a:xfrm>
                <a:off x="6252325" y="39221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8"/>
              <p:cNvSpPr/>
              <p:nvPr/>
            </p:nvSpPr>
            <p:spPr>
              <a:xfrm>
                <a:off x="6270925" y="390352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8"/>
              <p:cNvSpPr/>
              <p:nvPr/>
            </p:nvSpPr>
            <p:spPr>
              <a:xfrm>
                <a:off x="6287450" y="388285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38" y="0"/>
                    </a:moveTo>
                    <a:lnTo>
                      <a:pt x="1" y="221"/>
                    </a:lnTo>
                    <a:lnTo>
                      <a:pt x="56" y="248"/>
                    </a:lnTo>
                    <a:lnTo>
                      <a:pt x="221" y="56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8"/>
              <p:cNvSpPr/>
              <p:nvPr/>
            </p:nvSpPr>
            <p:spPr>
              <a:xfrm>
                <a:off x="6301925" y="3860800"/>
                <a:ext cx="4850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77" extrusionOk="0">
                    <a:moveTo>
                      <a:pt x="138" y="1"/>
                    </a:moveTo>
                    <a:lnTo>
                      <a:pt x="0" y="221"/>
                    </a:lnTo>
                    <a:lnTo>
                      <a:pt x="55" y="276"/>
                    </a:lnTo>
                    <a:lnTo>
                      <a:pt x="193" y="28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8"/>
              <p:cNvSpPr/>
              <p:nvPr/>
            </p:nvSpPr>
            <p:spPr>
              <a:xfrm>
                <a:off x="6315000" y="3838775"/>
                <a:ext cx="417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48" extrusionOk="0">
                    <a:moveTo>
                      <a:pt x="83" y="0"/>
                    </a:moveTo>
                    <a:lnTo>
                      <a:pt x="1" y="220"/>
                    </a:lnTo>
                    <a:lnTo>
                      <a:pt x="56" y="248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8"/>
              <p:cNvSpPr/>
              <p:nvPr/>
            </p:nvSpPr>
            <p:spPr>
              <a:xfrm>
                <a:off x="6326025" y="38160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11" y="1"/>
                    </a:moveTo>
                    <a:lnTo>
                      <a:pt x="1" y="221"/>
                    </a:lnTo>
                    <a:lnTo>
                      <a:pt x="83" y="249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8"/>
              <p:cNvSpPr/>
              <p:nvPr/>
            </p:nvSpPr>
            <p:spPr>
              <a:xfrm>
                <a:off x="6337750" y="3793300"/>
                <a:ext cx="41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49" extrusionOk="0">
                    <a:moveTo>
                      <a:pt x="83" y="0"/>
                    </a:moveTo>
                    <a:lnTo>
                      <a:pt x="0" y="221"/>
                    </a:lnTo>
                    <a:lnTo>
                      <a:pt x="83" y="248"/>
                    </a:lnTo>
                    <a:lnTo>
                      <a:pt x="165" y="28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8"/>
              <p:cNvSpPr/>
              <p:nvPr/>
            </p:nvSpPr>
            <p:spPr>
              <a:xfrm>
                <a:off x="6348750" y="3771250"/>
                <a:ext cx="4850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77" extrusionOk="0">
                    <a:moveTo>
                      <a:pt x="111" y="1"/>
                    </a:moveTo>
                    <a:lnTo>
                      <a:pt x="1" y="249"/>
                    </a:lnTo>
                    <a:lnTo>
                      <a:pt x="84" y="276"/>
                    </a:lnTo>
                    <a:lnTo>
                      <a:pt x="194" y="28"/>
                    </a:lnTo>
                    <a:lnTo>
                      <a:pt x="1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8"/>
              <p:cNvSpPr/>
              <p:nvPr/>
            </p:nvSpPr>
            <p:spPr>
              <a:xfrm>
                <a:off x="6361850" y="375060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11" y="0"/>
                    </a:moveTo>
                    <a:lnTo>
                      <a:pt x="0" y="193"/>
                    </a:lnTo>
                    <a:lnTo>
                      <a:pt x="56" y="248"/>
                    </a:lnTo>
                    <a:lnTo>
                      <a:pt x="193" y="28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8"/>
              <p:cNvSpPr/>
              <p:nvPr/>
            </p:nvSpPr>
            <p:spPr>
              <a:xfrm>
                <a:off x="6376325" y="3730625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38" y="0"/>
                    </a:moveTo>
                    <a:lnTo>
                      <a:pt x="0" y="193"/>
                    </a:lnTo>
                    <a:lnTo>
                      <a:pt x="83" y="220"/>
                    </a:lnTo>
                    <a:lnTo>
                      <a:pt x="221" y="28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8"/>
              <p:cNvSpPr/>
              <p:nvPr/>
            </p:nvSpPr>
            <p:spPr>
              <a:xfrm>
                <a:off x="5852100" y="3937275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76" y="166"/>
                    </a:lnTo>
                    <a:lnTo>
                      <a:pt x="303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8"/>
              <p:cNvSpPr/>
              <p:nvPr/>
            </p:nvSpPr>
            <p:spPr>
              <a:xfrm>
                <a:off x="5876900" y="3944850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303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8"/>
              <p:cNvSpPr/>
              <p:nvPr/>
            </p:nvSpPr>
            <p:spPr>
              <a:xfrm>
                <a:off x="5902375" y="39524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8"/>
              <p:cNvSpPr/>
              <p:nvPr/>
            </p:nvSpPr>
            <p:spPr>
              <a:xfrm>
                <a:off x="5927875" y="39593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76" y="165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8"/>
              <p:cNvSpPr/>
              <p:nvPr/>
            </p:nvSpPr>
            <p:spPr>
              <a:xfrm>
                <a:off x="5953350" y="3965525"/>
                <a:ext cx="76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38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76" y="138"/>
                    </a:lnTo>
                    <a:lnTo>
                      <a:pt x="304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8"/>
              <p:cNvSpPr/>
              <p:nvPr/>
            </p:nvSpPr>
            <p:spPr>
              <a:xfrm>
                <a:off x="5979525" y="39703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84"/>
                    </a:lnTo>
                    <a:lnTo>
                      <a:pt x="249" y="139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8"/>
              <p:cNvSpPr/>
              <p:nvPr/>
            </p:nvSpPr>
            <p:spPr>
              <a:xfrm>
                <a:off x="6005700" y="39737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7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8"/>
              <p:cNvSpPr/>
              <p:nvPr/>
            </p:nvSpPr>
            <p:spPr>
              <a:xfrm>
                <a:off x="6031900" y="3976525"/>
                <a:ext cx="62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48" h="84" extrusionOk="0">
                    <a:moveTo>
                      <a:pt x="0" y="1"/>
                    </a:moveTo>
                    <a:lnTo>
                      <a:pt x="0" y="84"/>
                    </a:lnTo>
                    <a:lnTo>
                      <a:pt x="248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8"/>
              <p:cNvSpPr/>
              <p:nvPr/>
            </p:nvSpPr>
            <p:spPr>
              <a:xfrm>
                <a:off x="6058075" y="3976525"/>
                <a:ext cx="62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4" extrusionOk="0">
                    <a:moveTo>
                      <a:pt x="0" y="1"/>
                    </a:moveTo>
                    <a:lnTo>
                      <a:pt x="0" y="84"/>
                    </a:lnTo>
                    <a:lnTo>
                      <a:pt x="248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8"/>
              <p:cNvSpPr/>
              <p:nvPr/>
            </p:nvSpPr>
            <p:spPr>
              <a:xfrm>
                <a:off x="6084250" y="39737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0" y="138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8"/>
              <p:cNvSpPr/>
              <p:nvPr/>
            </p:nvSpPr>
            <p:spPr>
              <a:xfrm>
                <a:off x="6109725" y="3968950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8"/>
              <p:cNvSpPr/>
              <p:nvPr/>
            </p:nvSpPr>
            <p:spPr>
              <a:xfrm>
                <a:off x="6135225" y="39620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8"/>
              <p:cNvSpPr/>
              <p:nvPr/>
            </p:nvSpPr>
            <p:spPr>
              <a:xfrm>
                <a:off x="6159325" y="39524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0"/>
                    </a:moveTo>
                    <a:lnTo>
                      <a:pt x="1" y="111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8"/>
              <p:cNvSpPr/>
              <p:nvPr/>
            </p:nvSpPr>
            <p:spPr>
              <a:xfrm>
                <a:off x="6182750" y="394140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1"/>
                    </a:moveTo>
                    <a:lnTo>
                      <a:pt x="0" y="111"/>
                    </a:lnTo>
                    <a:lnTo>
                      <a:pt x="55" y="193"/>
                    </a:lnTo>
                    <a:lnTo>
                      <a:pt x="276" y="56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8"/>
              <p:cNvSpPr/>
              <p:nvPr/>
            </p:nvSpPr>
            <p:spPr>
              <a:xfrm>
                <a:off x="6205475" y="392762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8"/>
              <p:cNvSpPr/>
              <p:nvPr/>
            </p:nvSpPr>
            <p:spPr>
              <a:xfrm>
                <a:off x="6227525" y="39124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8"/>
              <p:cNvSpPr/>
              <p:nvPr/>
            </p:nvSpPr>
            <p:spPr>
              <a:xfrm>
                <a:off x="6247500" y="38959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6" y="220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38"/>
              <p:cNvSpPr/>
              <p:nvPr/>
            </p:nvSpPr>
            <p:spPr>
              <a:xfrm>
                <a:off x="6266775" y="387735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21" y="28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38"/>
              <p:cNvSpPr/>
              <p:nvPr/>
            </p:nvSpPr>
            <p:spPr>
              <a:xfrm>
                <a:off x="6283325" y="3856675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0" y="221"/>
                    </a:lnTo>
                    <a:lnTo>
                      <a:pt x="55" y="248"/>
                    </a:lnTo>
                    <a:lnTo>
                      <a:pt x="221" y="56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38"/>
              <p:cNvSpPr/>
              <p:nvPr/>
            </p:nvSpPr>
            <p:spPr>
              <a:xfrm>
                <a:off x="6298475" y="38353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0"/>
                    </a:moveTo>
                    <a:lnTo>
                      <a:pt x="0" y="221"/>
                    </a:lnTo>
                    <a:lnTo>
                      <a:pt x="56" y="248"/>
                    </a:lnTo>
                    <a:lnTo>
                      <a:pt x="193" y="55"/>
                    </a:lnTo>
                    <a:lnTo>
                      <a:pt x="1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8"/>
              <p:cNvSpPr/>
              <p:nvPr/>
            </p:nvSpPr>
            <p:spPr>
              <a:xfrm>
                <a:off x="6312250" y="3813975"/>
                <a:ext cx="48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21" extrusionOk="0">
                    <a:moveTo>
                      <a:pt x="83" y="0"/>
                    </a:moveTo>
                    <a:lnTo>
                      <a:pt x="1" y="221"/>
                    </a:lnTo>
                    <a:lnTo>
                      <a:pt x="83" y="221"/>
                    </a:lnTo>
                    <a:lnTo>
                      <a:pt x="193" y="28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8"/>
              <p:cNvSpPr/>
              <p:nvPr/>
            </p:nvSpPr>
            <p:spPr>
              <a:xfrm>
                <a:off x="6325350" y="3792600"/>
                <a:ext cx="41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49" extrusionOk="0">
                    <a:moveTo>
                      <a:pt x="83" y="1"/>
                    </a:moveTo>
                    <a:lnTo>
                      <a:pt x="0" y="221"/>
                    </a:lnTo>
                    <a:lnTo>
                      <a:pt x="83" y="249"/>
                    </a:lnTo>
                    <a:lnTo>
                      <a:pt x="165" y="28"/>
                    </a:lnTo>
                    <a:lnTo>
                      <a:pt x="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8"/>
              <p:cNvSpPr/>
              <p:nvPr/>
            </p:nvSpPr>
            <p:spPr>
              <a:xfrm>
                <a:off x="6337750" y="3772625"/>
                <a:ext cx="415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222" extrusionOk="0">
                    <a:moveTo>
                      <a:pt x="83" y="1"/>
                    </a:moveTo>
                    <a:lnTo>
                      <a:pt x="0" y="221"/>
                    </a:lnTo>
                    <a:lnTo>
                      <a:pt x="83" y="221"/>
                    </a:lnTo>
                    <a:lnTo>
                      <a:pt x="165" y="28"/>
                    </a:lnTo>
                    <a:lnTo>
                      <a:pt x="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8"/>
              <p:cNvSpPr/>
              <p:nvPr/>
            </p:nvSpPr>
            <p:spPr>
              <a:xfrm>
                <a:off x="6350150" y="3752650"/>
                <a:ext cx="48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49" extrusionOk="0">
                    <a:moveTo>
                      <a:pt x="110" y="1"/>
                    </a:moveTo>
                    <a:lnTo>
                      <a:pt x="0" y="221"/>
                    </a:lnTo>
                    <a:lnTo>
                      <a:pt x="110" y="249"/>
                    </a:lnTo>
                    <a:lnTo>
                      <a:pt x="193" y="28"/>
                    </a:lnTo>
                    <a:lnTo>
                      <a:pt x="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8"/>
              <p:cNvSpPr/>
              <p:nvPr/>
            </p:nvSpPr>
            <p:spPr>
              <a:xfrm>
                <a:off x="6363925" y="373405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10" y="1"/>
                    </a:moveTo>
                    <a:lnTo>
                      <a:pt x="0" y="194"/>
                    </a:lnTo>
                    <a:lnTo>
                      <a:pt x="110" y="249"/>
                    </a:lnTo>
                    <a:lnTo>
                      <a:pt x="221" y="28"/>
                    </a:lnTo>
                    <a:lnTo>
                      <a:pt x="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8"/>
              <p:cNvSpPr/>
              <p:nvPr/>
            </p:nvSpPr>
            <p:spPr>
              <a:xfrm>
                <a:off x="6379750" y="3716150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39" y="0"/>
                    </a:moveTo>
                    <a:lnTo>
                      <a:pt x="1" y="193"/>
                    </a:lnTo>
                    <a:lnTo>
                      <a:pt x="111" y="221"/>
                    </a:lnTo>
                    <a:lnTo>
                      <a:pt x="221" y="55"/>
                    </a:lnTo>
                    <a:lnTo>
                      <a:pt x="1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8"/>
              <p:cNvSpPr/>
              <p:nvPr/>
            </p:nvSpPr>
            <p:spPr>
              <a:xfrm>
                <a:off x="5849350" y="3915925"/>
                <a:ext cx="69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3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48" y="193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8"/>
              <p:cNvSpPr/>
              <p:nvPr/>
            </p:nvSpPr>
            <p:spPr>
              <a:xfrm>
                <a:off x="5874825" y="392350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66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8"/>
              <p:cNvSpPr/>
              <p:nvPr/>
            </p:nvSpPr>
            <p:spPr>
              <a:xfrm>
                <a:off x="5899625" y="3931075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76" y="166"/>
                    </a:lnTo>
                    <a:lnTo>
                      <a:pt x="304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8"/>
              <p:cNvSpPr/>
              <p:nvPr/>
            </p:nvSpPr>
            <p:spPr>
              <a:xfrm>
                <a:off x="5925125" y="39372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66"/>
                    </a:lnTo>
                    <a:lnTo>
                      <a:pt x="276" y="5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38"/>
              <p:cNvSpPr/>
              <p:nvPr/>
            </p:nvSpPr>
            <p:spPr>
              <a:xfrm>
                <a:off x="5950600" y="39434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38"/>
              <p:cNvSpPr/>
              <p:nvPr/>
            </p:nvSpPr>
            <p:spPr>
              <a:xfrm>
                <a:off x="5976775" y="39476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8"/>
              <p:cNvSpPr/>
              <p:nvPr/>
            </p:nvSpPr>
            <p:spPr>
              <a:xfrm>
                <a:off x="6002950" y="395105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49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38"/>
              <p:cNvSpPr/>
              <p:nvPr/>
            </p:nvSpPr>
            <p:spPr>
              <a:xfrm>
                <a:off x="6029125" y="395312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8"/>
              <p:cNvSpPr/>
              <p:nvPr/>
            </p:nvSpPr>
            <p:spPr>
              <a:xfrm>
                <a:off x="6055300" y="395242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249" y="0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8"/>
              <p:cNvSpPr/>
              <p:nvPr/>
            </p:nvSpPr>
            <p:spPr>
              <a:xfrm>
                <a:off x="6080800" y="39496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76" y="0"/>
                    </a:moveTo>
                    <a:lnTo>
                      <a:pt x="0" y="55"/>
                    </a:lnTo>
                    <a:lnTo>
                      <a:pt x="28" y="138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38"/>
              <p:cNvSpPr/>
              <p:nvPr/>
            </p:nvSpPr>
            <p:spPr>
              <a:xfrm>
                <a:off x="6106975" y="394485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0" y="138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38"/>
              <p:cNvSpPr/>
              <p:nvPr/>
            </p:nvSpPr>
            <p:spPr>
              <a:xfrm>
                <a:off x="6131775" y="39372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38"/>
              <p:cNvSpPr/>
              <p:nvPr/>
            </p:nvSpPr>
            <p:spPr>
              <a:xfrm>
                <a:off x="6155875" y="39276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1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56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38"/>
              <p:cNvSpPr/>
              <p:nvPr/>
            </p:nvSpPr>
            <p:spPr>
              <a:xfrm>
                <a:off x="6179300" y="39152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38"/>
              <p:cNvSpPr/>
              <p:nvPr/>
            </p:nvSpPr>
            <p:spPr>
              <a:xfrm>
                <a:off x="6201350" y="390145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76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38"/>
              <p:cNvSpPr/>
              <p:nvPr/>
            </p:nvSpPr>
            <p:spPr>
              <a:xfrm>
                <a:off x="6222700" y="3886300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38"/>
              <p:cNvSpPr/>
              <p:nvPr/>
            </p:nvSpPr>
            <p:spPr>
              <a:xfrm>
                <a:off x="6243375" y="38690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38"/>
              <p:cNvSpPr/>
              <p:nvPr/>
            </p:nvSpPr>
            <p:spPr>
              <a:xfrm>
                <a:off x="6261975" y="38504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38"/>
              <p:cNvSpPr/>
              <p:nvPr/>
            </p:nvSpPr>
            <p:spPr>
              <a:xfrm>
                <a:off x="6279175" y="3829800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1"/>
                    </a:moveTo>
                    <a:lnTo>
                      <a:pt x="1" y="221"/>
                    </a:lnTo>
                    <a:lnTo>
                      <a:pt x="56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38"/>
              <p:cNvSpPr/>
              <p:nvPr/>
            </p:nvSpPr>
            <p:spPr>
              <a:xfrm>
                <a:off x="6295025" y="3809825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8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194" y="56"/>
                    </a:lnTo>
                    <a:lnTo>
                      <a:pt x="1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38"/>
              <p:cNvSpPr/>
              <p:nvPr/>
            </p:nvSpPr>
            <p:spPr>
              <a:xfrm>
                <a:off x="6309500" y="3789850"/>
                <a:ext cx="48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94" extrusionOk="0">
                    <a:moveTo>
                      <a:pt x="83" y="1"/>
                    </a:moveTo>
                    <a:lnTo>
                      <a:pt x="0" y="194"/>
                    </a:lnTo>
                    <a:lnTo>
                      <a:pt x="111" y="194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38"/>
              <p:cNvSpPr/>
              <p:nvPr/>
            </p:nvSpPr>
            <p:spPr>
              <a:xfrm>
                <a:off x="6323950" y="3769875"/>
                <a:ext cx="485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22" extrusionOk="0">
                    <a:moveTo>
                      <a:pt x="56" y="1"/>
                    </a:moveTo>
                    <a:lnTo>
                      <a:pt x="1" y="221"/>
                    </a:lnTo>
                    <a:lnTo>
                      <a:pt x="111" y="221"/>
                    </a:lnTo>
                    <a:lnTo>
                      <a:pt x="194" y="2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38"/>
              <p:cNvSpPr/>
              <p:nvPr/>
            </p:nvSpPr>
            <p:spPr>
              <a:xfrm>
                <a:off x="6337750" y="3751275"/>
                <a:ext cx="48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49" extrusionOk="0">
                    <a:moveTo>
                      <a:pt x="83" y="1"/>
                    </a:moveTo>
                    <a:lnTo>
                      <a:pt x="0" y="221"/>
                    </a:lnTo>
                    <a:lnTo>
                      <a:pt x="110" y="249"/>
                    </a:lnTo>
                    <a:lnTo>
                      <a:pt x="193" y="28"/>
                    </a:lnTo>
                    <a:lnTo>
                      <a:pt x="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38"/>
              <p:cNvSpPr/>
              <p:nvPr/>
            </p:nvSpPr>
            <p:spPr>
              <a:xfrm>
                <a:off x="6351525" y="373405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83" y="1"/>
                    </a:moveTo>
                    <a:lnTo>
                      <a:pt x="0" y="194"/>
                    </a:lnTo>
                    <a:lnTo>
                      <a:pt x="110" y="249"/>
                    </a:lnTo>
                    <a:lnTo>
                      <a:pt x="193" y="28"/>
                    </a:lnTo>
                    <a:lnTo>
                      <a:pt x="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38"/>
              <p:cNvSpPr/>
              <p:nvPr/>
            </p:nvSpPr>
            <p:spPr>
              <a:xfrm>
                <a:off x="6366675" y="3717525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11" y="0"/>
                    </a:moveTo>
                    <a:lnTo>
                      <a:pt x="0" y="193"/>
                    </a:lnTo>
                    <a:lnTo>
                      <a:pt x="111" y="221"/>
                    </a:lnTo>
                    <a:lnTo>
                      <a:pt x="221" y="56"/>
                    </a:lnTo>
                    <a:lnTo>
                      <a:pt x="1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38"/>
              <p:cNvSpPr/>
              <p:nvPr/>
            </p:nvSpPr>
            <p:spPr>
              <a:xfrm>
                <a:off x="5845900" y="3895250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303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38"/>
              <p:cNvSpPr/>
              <p:nvPr/>
            </p:nvSpPr>
            <p:spPr>
              <a:xfrm>
                <a:off x="5871375" y="39021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49" y="165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38"/>
              <p:cNvSpPr/>
              <p:nvPr/>
            </p:nvSpPr>
            <p:spPr>
              <a:xfrm>
                <a:off x="5896875" y="39090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8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8"/>
              <p:cNvSpPr/>
              <p:nvPr/>
            </p:nvSpPr>
            <p:spPr>
              <a:xfrm>
                <a:off x="5922350" y="39152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38"/>
              <p:cNvSpPr/>
              <p:nvPr/>
            </p:nvSpPr>
            <p:spPr>
              <a:xfrm>
                <a:off x="5947850" y="392072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38"/>
              <p:cNvSpPr/>
              <p:nvPr/>
            </p:nvSpPr>
            <p:spPr>
              <a:xfrm>
                <a:off x="5974025" y="392555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39"/>
                    </a:lnTo>
                    <a:lnTo>
                      <a:pt x="276" y="28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38"/>
              <p:cNvSpPr/>
              <p:nvPr/>
            </p:nvSpPr>
            <p:spPr>
              <a:xfrm>
                <a:off x="5999500" y="39290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9" y="1"/>
                    </a:moveTo>
                    <a:lnTo>
                      <a:pt x="1" y="83"/>
                    </a:lnTo>
                    <a:lnTo>
                      <a:pt x="277" y="111"/>
                    </a:lnTo>
                    <a:lnTo>
                      <a:pt x="27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38"/>
              <p:cNvSpPr/>
              <p:nvPr/>
            </p:nvSpPr>
            <p:spPr>
              <a:xfrm>
                <a:off x="6026375" y="3930375"/>
                <a:ext cx="62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4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49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38"/>
              <p:cNvSpPr/>
              <p:nvPr/>
            </p:nvSpPr>
            <p:spPr>
              <a:xfrm>
                <a:off x="6051875" y="39290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76" y="1"/>
                    </a:moveTo>
                    <a:lnTo>
                      <a:pt x="0" y="28"/>
                    </a:lnTo>
                    <a:lnTo>
                      <a:pt x="28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38"/>
              <p:cNvSpPr/>
              <p:nvPr/>
            </p:nvSpPr>
            <p:spPr>
              <a:xfrm>
                <a:off x="6078050" y="392625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28" y="111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38"/>
              <p:cNvSpPr/>
              <p:nvPr/>
            </p:nvSpPr>
            <p:spPr>
              <a:xfrm>
                <a:off x="6103525" y="39200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8"/>
              <p:cNvSpPr/>
              <p:nvPr/>
            </p:nvSpPr>
            <p:spPr>
              <a:xfrm>
                <a:off x="6128325" y="39124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38"/>
              <p:cNvSpPr/>
              <p:nvPr/>
            </p:nvSpPr>
            <p:spPr>
              <a:xfrm>
                <a:off x="6152450" y="3902150"/>
                <a:ext cx="69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3" extrusionOk="0">
                    <a:moveTo>
                      <a:pt x="248" y="0"/>
                    </a:moveTo>
                    <a:lnTo>
                      <a:pt x="0" y="110"/>
                    </a:lnTo>
                    <a:lnTo>
                      <a:pt x="28" y="193"/>
                    </a:lnTo>
                    <a:lnTo>
                      <a:pt x="276" y="55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8"/>
              <p:cNvSpPr/>
              <p:nvPr/>
            </p:nvSpPr>
            <p:spPr>
              <a:xfrm>
                <a:off x="6175850" y="38890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28" y="221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8"/>
              <p:cNvSpPr/>
              <p:nvPr/>
            </p:nvSpPr>
            <p:spPr>
              <a:xfrm>
                <a:off x="6197900" y="38752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1" y="138"/>
                    </a:lnTo>
                    <a:lnTo>
                      <a:pt x="28" y="221"/>
                    </a:lnTo>
                    <a:lnTo>
                      <a:pt x="249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38"/>
              <p:cNvSpPr/>
              <p:nvPr/>
            </p:nvSpPr>
            <p:spPr>
              <a:xfrm>
                <a:off x="6218575" y="3859425"/>
                <a:ext cx="69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2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38"/>
              <p:cNvSpPr/>
              <p:nvPr/>
            </p:nvSpPr>
            <p:spPr>
              <a:xfrm>
                <a:off x="6239225" y="38429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8"/>
              <p:cNvSpPr/>
              <p:nvPr/>
            </p:nvSpPr>
            <p:spPr>
              <a:xfrm>
                <a:off x="6257825" y="3824300"/>
                <a:ext cx="55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1" extrusionOk="0">
                    <a:moveTo>
                      <a:pt x="166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21" y="28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8"/>
              <p:cNvSpPr/>
              <p:nvPr/>
            </p:nvSpPr>
            <p:spPr>
              <a:xfrm>
                <a:off x="6275050" y="3804325"/>
                <a:ext cx="55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8"/>
              <p:cNvSpPr/>
              <p:nvPr/>
            </p:nvSpPr>
            <p:spPr>
              <a:xfrm>
                <a:off x="6291575" y="3784350"/>
                <a:ext cx="485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49" extrusionOk="0">
                    <a:moveTo>
                      <a:pt x="139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194" y="55"/>
                    </a:lnTo>
                    <a:lnTo>
                      <a:pt x="1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8"/>
              <p:cNvSpPr/>
              <p:nvPr/>
            </p:nvSpPr>
            <p:spPr>
              <a:xfrm>
                <a:off x="6307425" y="3765050"/>
                <a:ext cx="48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94" extrusionOk="0">
                    <a:moveTo>
                      <a:pt x="194" y="1"/>
                    </a:moveTo>
                    <a:lnTo>
                      <a:pt x="56" y="28"/>
                    </a:lnTo>
                    <a:lnTo>
                      <a:pt x="1" y="194"/>
                    </a:lnTo>
                    <a:lnTo>
                      <a:pt x="111" y="194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8"/>
              <p:cNvSpPr/>
              <p:nvPr/>
            </p:nvSpPr>
            <p:spPr>
              <a:xfrm>
                <a:off x="6322575" y="3747150"/>
                <a:ext cx="48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94" extrusionOk="0">
                    <a:moveTo>
                      <a:pt x="56" y="0"/>
                    </a:moveTo>
                    <a:lnTo>
                      <a:pt x="1" y="193"/>
                    </a:lnTo>
                    <a:lnTo>
                      <a:pt x="139" y="193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8"/>
              <p:cNvSpPr/>
              <p:nvPr/>
            </p:nvSpPr>
            <p:spPr>
              <a:xfrm>
                <a:off x="6337750" y="3730625"/>
                <a:ext cx="48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21" extrusionOk="0">
                    <a:moveTo>
                      <a:pt x="83" y="0"/>
                    </a:moveTo>
                    <a:lnTo>
                      <a:pt x="0" y="193"/>
                    </a:lnTo>
                    <a:lnTo>
                      <a:pt x="138" y="220"/>
                    </a:lnTo>
                    <a:lnTo>
                      <a:pt x="193" y="28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8"/>
              <p:cNvSpPr/>
              <p:nvPr/>
            </p:nvSpPr>
            <p:spPr>
              <a:xfrm>
                <a:off x="6352900" y="3715450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83" y="1"/>
                    </a:moveTo>
                    <a:lnTo>
                      <a:pt x="0" y="194"/>
                    </a:lnTo>
                    <a:lnTo>
                      <a:pt x="138" y="221"/>
                    </a:lnTo>
                    <a:lnTo>
                      <a:pt x="221" y="28"/>
                    </a:lnTo>
                    <a:lnTo>
                      <a:pt x="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38"/>
              <p:cNvSpPr/>
              <p:nvPr/>
            </p:nvSpPr>
            <p:spPr>
              <a:xfrm>
                <a:off x="6369425" y="3701675"/>
                <a:ext cx="55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194" extrusionOk="0">
                    <a:moveTo>
                      <a:pt x="83" y="1"/>
                    </a:moveTo>
                    <a:lnTo>
                      <a:pt x="1" y="166"/>
                    </a:lnTo>
                    <a:lnTo>
                      <a:pt x="111" y="194"/>
                    </a:lnTo>
                    <a:lnTo>
                      <a:pt x="221" y="28"/>
                    </a:lnTo>
                    <a:lnTo>
                      <a:pt x="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8"/>
              <p:cNvSpPr/>
              <p:nvPr/>
            </p:nvSpPr>
            <p:spPr>
              <a:xfrm>
                <a:off x="5843150" y="38739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8"/>
              <p:cNvSpPr/>
              <p:nvPr/>
            </p:nvSpPr>
            <p:spPr>
              <a:xfrm>
                <a:off x="5868625" y="38807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8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8"/>
              <p:cNvSpPr/>
              <p:nvPr/>
            </p:nvSpPr>
            <p:spPr>
              <a:xfrm>
                <a:off x="5893425" y="38869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8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8"/>
              <p:cNvSpPr/>
              <p:nvPr/>
            </p:nvSpPr>
            <p:spPr>
              <a:xfrm>
                <a:off x="5918925" y="38938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48" y="138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8"/>
              <p:cNvSpPr/>
              <p:nvPr/>
            </p:nvSpPr>
            <p:spPr>
              <a:xfrm>
                <a:off x="5945100" y="38987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66"/>
                    </a:lnTo>
                    <a:lnTo>
                      <a:pt x="276" y="5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8"/>
              <p:cNvSpPr/>
              <p:nvPr/>
            </p:nvSpPr>
            <p:spPr>
              <a:xfrm>
                <a:off x="5970575" y="39035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76" y="110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8"/>
              <p:cNvSpPr/>
              <p:nvPr/>
            </p:nvSpPr>
            <p:spPr>
              <a:xfrm>
                <a:off x="5996750" y="39062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76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8"/>
              <p:cNvSpPr/>
              <p:nvPr/>
            </p:nvSpPr>
            <p:spPr>
              <a:xfrm>
                <a:off x="6022925" y="3906950"/>
                <a:ext cx="69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4" extrusionOk="0">
                    <a:moveTo>
                      <a:pt x="1" y="1"/>
                    </a:moveTo>
                    <a:lnTo>
                      <a:pt x="1" y="84"/>
                    </a:lnTo>
                    <a:lnTo>
                      <a:pt x="276" y="84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38"/>
              <p:cNvSpPr/>
              <p:nvPr/>
            </p:nvSpPr>
            <p:spPr>
              <a:xfrm>
                <a:off x="6049100" y="39055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1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38"/>
              <p:cNvSpPr/>
              <p:nvPr/>
            </p:nvSpPr>
            <p:spPr>
              <a:xfrm>
                <a:off x="6075275" y="390215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8"/>
              <p:cNvSpPr/>
              <p:nvPr/>
            </p:nvSpPr>
            <p:spPr>
              <a:xfrm>
                <a:off x="6100775" y="389595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0" y="165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8"/>
              <p:cNvSpPr/>
              <p:nvPr/>
            </p:nvSpPr>
            <p:spPr>
              <a:xfrm>
                <a:off x="6124875" y="38876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56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8"/>
              <p:cNvSpPr/>
              <p:nvPr/>
            </p:nvSpPr>
            <p:spPr>
              <a:xfrm>
                <a:off x="6149000" y="38766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0" y="111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8"/>
              <p:cNvSpPr/>
              <p:nvPr/>
            </p:nvSpPr>
            <p:spPr>
              <a:xfrm>
                <a:off x="6171725" y="3863550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39"/>
                    </a:lnTo>
                    <a:lnTo>
                      <a:pt x="56" y="221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38"/>
              <p:cNvSpPr/>
              <p:nvPr/>
            </p:nvSpPr>
            <p:spPr>
              <a:xfrm>
                <a:off x="6193775" y="38491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38"/>
                    </a:lnTo>
                    <a:lnTo>
                      <a:pt x="28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8"/>
              <p:cNvSpPr/>
              <p:nvPr/>
            </p:nvSpPr>
            <p:spPr>
              <a:xfrm>
                <a:off x="6214425" y="38325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0"/>
                    </a:moveTo>
                    <a:lnTo>
                      <a:pt x="1" y="165"/>
                    </a:lnTo>
                    <a:lnTo>
                      <a:pt x="56" y="248"/>
                    </a:lnTo>
                    <a:lnTo>
                      <a:pt x="249" y="83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8"/>
              <p:cNvSpPr/>
              <p:nvPr/>
            </p:nvSpPr>
            <p:spPr>
              <a:xfrm>
                <a:off x="6234400" y="38160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38"/>
              <p:cNvSpPr/>
              <p:nvPr/>
            </p:nvSpPr>
            <p:spPr>
              <a:xfrm>
                <a:off x="6253000" y="37974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94"/>
                    </a:lnTo>
                    <a:lnTo>
                      <a:pt x="84" y="249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38"/>
              <p:cNvSpPr/>
              <p:nvPr/>
            </p:nvSpPr>
            <p:spPr>
              <a:xfrm>
                <a:off x="6270925" y="377815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8"/>
              <p:cNvSpPr/>
              <p:nvPr/>
            </p:nvSpPr>
            <p:spPr>
              <a:xfrm>
                <a:off x="6288150" y="3758850"/>
                <a:ext cx="55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49" extrusionOk="0">
                    <a:moveTo>
                      <a:pt x="166" y="1"/>
                    </a:moveTo>
                    <a:lnTo>
                      <a:pt x="0" y="194"/>
                    </a:lnTo>
                    <a:lnTo>
                      <a:pt x="55" y="249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8"/>
              <p:cNvSpPr/>
              <p:nvPr/>
            </p:nvSpPr>
            <p:spPr>
              <a:xfrm>
                <a:off x="6304675" y="3740950"/>
                <a:ext cx="48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94" extrusionOk="0">
                    <a:moveTo>
                      <a:pt x="56" y="0"/>
                    </a:moveTo>
                    <a:lnTo>
                      <a:pt x="0" y="193"/>
                    </a:lnTo>
                    <a:lnTo>
                      <a:pt x="138" y="16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38"/>
              <p:cNvSpPr/>
              <p:nvPr/>
            </p:nvSpPr>
            <p:spPr>
              <a:xfrm>
                <a:off x="6321200" y="3724425"/>
                <a:ext cx="55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6" extrusionOk="0">
                    <a:moveTo>
                      <a:pt x="56" y="0"/>
                    </a:moveTo>
                    <a:lnTo>
                      <a:pt x="1" y="165"/>
                    </a:lnTo>
                    <a:lnTo>
                      <a:pt x="166" y="16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38"/>
              <p:cNvSpPr/>
              <p:nvPr/>
            </p:nvSpPr>
            <p:spPr>
              <a:xfrm>
                <a:off x="6337750" y="3709950"/>
                <a:ext cx="55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194" extrusionOk="0">
                    <a:moveTo>
                      <a:pt x="55" y="0"/>
                    </a:moveTo>
                    <a:lnTo>
                      <a:pt x="0" y="166"/>
                    </a:lnTo>
                    <a:lnTo>
                      <a:pt x="165" y="19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38"/>
              <p:cNvSpPr/>
              <p:nvPr/>
            </p:nvSpPr>
            <p:spPr>
              <a:xfrm>
                <a:off x="6354275" y="3696850"/>
                <a:ext cx="55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2" extrusionOk="0">
                    <a:moveTo>
                      <a:pt x="83" y="1"/>
                    </a:moveTo>
                    <a:lnTo>
                      <a:pt x="0" y="166"/>
                    </a:lnTo>
                    <a:lnTo>
                      <a:pt x="166" y="221"/>
                    </a:lnTo>
                    <a:lnTo>
                      <a:pt x="221" y="28"/>
                    </a:lnTo>
                    <a:lnTo>
                      <a:pt x="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38"/>
              <p:cNvSpPr/>
              <p:nvPr/>
            </p:nvSpPr>
            <p:spPr>
              <a:xfrm>
                <a:off x="5839700" y="38532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38"/>
              <p:cNvSpPr/>
              <p:nvPr/>
            </p:nvSpPr>
            <p:spPr>
              <a:xfrm>
                <a:off x="5865175" y="38594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8"/>
              <p:cNvSpPr/>
              <p:nvPr/>
            </p:nvSpPr>
            <p:spPr>
              <a:xfrm>
                <a:off x="5890675" y="3865625"/>
                <a:ext cx="76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6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304" y="8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8"/>
              <p:cNvSpPr/>
              <p:nvPr/>
            </p:nvSpPr>
            <p:spPr>
              <a:xfrm>
                <a:off x="5916150" y="38718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38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38"/>
              <p:cNvSpPr/>
              <p:nvPr/>
            </p:nvSpPr>
            <p:spPr>
              <a:xfrm>
                <a:off x="5942325" y="38766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7" y="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38"/>
              <p:cNvSpPr/>
              <p:nvPr/>
            </p:nvSpPr>
            <p:spPr>
              <a:xfrm>
                <a:off x="5967825" y="38807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39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38"/>
              <p:cNvSpPr/>
              <p:nvPr/>
            </p:nvSpPr>
            <p:spPr>
              <a:xfrm>
                <a:off x="5994000" y="38835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8"/>
              <p:cNvSpPr/>
              <p:nvPr/>
            </p:nvSpPr>
            <p:spPr>
              <a:xfrm>
                <a:off x="6020175" y="38835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0"/>
                    </a:moveTo>
                    <a:lnTo>
                      <a:pt x="1" y="28"/>
                    </a:lnTo>
                    <a:lnTo>
                      <a:pt x="1" y="110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38"/>
              <p:cNvSpPr/>
              <p:nvPr/>
            </p:nvSpPr>
            <p:spPr>
              <a:xfrm>
                <a:off x="6046350" y="3882150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38"/>
              <p:cNvSpPr/>
              <p:nvPr/>
            </p:nvSpPr>
            <p:spPr>
              <a:xfrm>
                <a:off x="6071850" y="387802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76" y="1"/>
                    </a:moveTo>
                    <a:lnTo>
                      <a:pt x="0" y="56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38"/>
              <p:cNvSpPr/>
              <p:nvPr/>
            </p:nvSpPr>
            <p:spPr>
              <a:xfrm>
                <a:off x="6097325" y="38718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38"/>
              <p:cNvSpPr/>
              <p:nvPr/>
            </p:nvSpPr>
            <p:spPr>
              <a:xfrm>
                <a:off x="6122125" y="38621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94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38"/>
              <p:cNvSpPr/>
              <p:nvPr/>
            </p:nvSpPr>
            <p:spPr>
              <a:xfrm>
                <a:off x="6145550" y="38511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1"/>
                    </a:moveTo>
                    <a:lnTo>
                      <a:pt x="0" y="111"/>
                    </a:lnTo>
                    <a:lnTo>
                      <a:pt x="28" y="194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38"/>
              <p:cNvSpPr/>
              <p:nvPr/>
            </p:nvSpPr>
            <p:spPr>
              <a:xfrm>
                <a:off x="6168275" y="38373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49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38"/>
              <p:cNvSpPr/>
              <p:nvPr/>
            </p:nvSpPr>
            <p:spPr>
              <a:xfrm>
                <a:off x="6189625" y="38222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49" y="83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38"/>
              <p:cNvSpPr/>
              <p:nvPr/>
            </p:nvSpPr>
            <p:spPr>
              <a:xfrm>
                <a:off x="6210300" y="38063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38"/>
              <p:cNvSpPr/>
              <p:nvPr/>
            </p:nvSpPr>
            <p:spPr>
              <a:xfrm>
                <a:off x="6230275" y="37891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38"/>
              <p:cNvSpPr/>
              <p:nvPr/>
            </p:nvSpPr>
            <p:spPr>
              <a:xfrm>
                <a:off x="6248875" y="37705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49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38"/>
              <p:cNvSpPr/>
              <p:nvPr/>
            </p:nvSpPr>
            <p:spPr>
              <a:xfrm>
                <a:off x="6266775" y="37519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49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38"/>
              <p:cNvSpPr/>
              <p:nvPr/>
            </p:nvSpPr>
            <p:spPr>
              <a:xfrm>
                <a:off x="6284700" y="3733375"/>
                <a:ext cx="5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166" y="0"/>
                    </a:moveTo>
                    <a:lnTo>
                      <a:pt x="0" y="166"/>
                    </a:lnTo>
                    <a:lnTo>
                      <a:pt x="56" y="221"/>
                    </a:lnTo>
                    <a:lnTo>
                      <a:pt x="221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38"/>
              <p:cNvSpPr/>
              <p:nvPr/>
            </p:nvSpPr>
            <p:spPr>
              <a:xfrm>
                <a:off x="6302600" y="3716150"/>
                <a:ext cx="48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94" extrusionOk="0">
                    <a:moveTo>
                      <a:pt x="194" y="0"/>
                    </a:moveTo>
                    <a:lnTo>
                      <a:pt x="28" y="28"/>
                    </a:lnTo>
                    <a:lnTo>
                      <a:pt x="1" y="193"/>
                    </a:lnTo>
                    <a:lnTo>
                      <a:pt x="1" y="193"/>
                    </a:lnTo>
                    <a:lnTo>
                      <a:pt x="139" y="166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38"/>
              <p:cNvSpPr/>
              <p:nvPr/>
            </p:nvSpPr>
            <p:spPr>
              <a:xfrm>
                <a:off x="6319825" y="3701000"/>
                <a:ext cx="55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6" extrusionOk="0">
                    <a:moveTo>
                      <a:pt x="56" y="0"/>
                    </a:moveTo>
                    <a:lnTo>
                      <a:pt x="1" y="166"/>
                    </a:lnTo>
                    <a:lnTo>
                      <a:pt x="166" y="16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38"/>
              <p:cNvSpPr/>
              <p:nvPr/>
            </p:nvSpPr>
            <p:spPr>
              <a:xfrm>
                <a:off x="6337750" y="3688600"/>
                <a:ext cx="55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194" extrusionOk="0">
                    <a:moveTo>
                      <a:pt x="55" y="0"/>
                    </a:moveTo>
                    <a:lnTo>
                      <a:pt x="0" y="166"/>
                    </a:lnTo>
                    <a:lnTo>
                      <a:pt x="165" y="193"/>
                    </a:lnTo>
                    <a:lnTo>
                      <a:pt x="221" y="28"/>
                    </a:lnTo>
                    <a:lnTo>
                      <a:pt x="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38"/>
              <p:cNvSpPr/>
              <p:nvPr/>
            </p:nvSpPr>
            <p:spPr>
              <a:xfrm>
                <a:off x="6356350" y="3678250"/>
                <a:ext cx="48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4" extrusionOk="0">
                    <a:moveTo>
                      <a:pt x="55" y="1"/>
                    </a:moveTo>
                    <a:lnTo>
                      <a:pt x="0" y="166"/>
                    </a:lnTo>
                    <a:lnTo>
                      <a:pt x="138" y="194"/>
                    </a:lnTo>
                    <a:lnTo>
                      <a:pt x="193" y="111"/>
                    </a:lnTo>
                    <a:cubicBezTo>
                      <a:pt x="165" y="84"/>
                      <a:pt x="110" y="56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38"/>
              <p:cNvSpPr/>
              <p:nvPr/>
            </p:nvSpPr>
            <p:spPr>
              <a:xfrm>
                <a:off x="5839000" y="3832575"/>
                <a:ext cx="485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38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166" y="138"/>
                    </a:lnTo>
                    <a:lnTo>
                      <a:pt x="194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38"/>
              <p:cNvSpPr/>
              <p:nvPr/>
            </p:nvSpPr>
            <p:spPr>
              <a:xfrm>
                <a:off x="5862425" y="38380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38"/>
              <p:cNvSpPr/>
              <p:nvPr/>
            </p:nvSpPr>
            <p:spPr>
              <a:xfrm>
                <a:off x="5887225" y="38442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76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38"/>
              <p:cNvSpPr/>
              <p:nvPr/>
            </p:nvSpPr>
            <p:spPr>
              <a:xfrm>
                <a:off x="5913400" y="38504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38"/>
              <p:cNvSpPr/>
              <p:nvPr/>
            </p:nvSpPr>
            <p:spPr>
              <a:xfrm>
                <a:off x="5938900" y="38546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39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38"/>
              <p:cNvSpPr/>
              <p:nvPr/>
            </p:nvSpPr>
            <p:spPr>
              <a:xfrm>
                <a:off x="5965075" y="385875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76" y="110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38"/>
              <p:cNvSpPr/>
              <p:nvPr/>
            </p:nvSpPr>
            <p:spPr>
              <a:xfrm>
                <a:off x="5991250" y="38608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1"/>
                    </a:moveTo>
                    <a:lnTo>
                      <a:pt x="0" y="83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38"/>
              <p:cNvSpPr/>
              <p:nvPr/>
            </p:nvSpPr>
            <p:spPr>
              <a:xfrm>
                <a:off x="6017425" y="38608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38"/>
              <p:cNvSpPr/>
              <p:nvPr/>
            </p:nvSpPr>
            <p:spPr>
              <a:xfrm>
                <a:off x="6043600" y="385875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10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38"/>
              <p:cNvSpPr/>
              <p:nvPr/>
            </p:nvSpPr>
            <p:spPr>
              <a:xfrm>
                <a:off x="6069075" y="385392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9" y="138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38"/>
              <p:cNvSpPr/>
              <p:nvPr/>
            </p:nvSpPr>
            <p:spPr>
              <a:xfrm>
                <a:off x="6094575" y="38470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38"/>
              <p:cNvSpPr/>
              <p:nvPr/>
            </p:nvSpPr>
            <p:spPr>
              <a:xfrm>
                <a:off x="6118675" y="38373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28" y="194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38"/>
              <p:cNvSpPr/>
              <p:nvPr/>
            </p:nvSpPr>
            <p:spPr>
              <a:xfrm>
                <a:off x="6142100" y="38256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38"/>
              <p:cNvSpPr/>
              <p:nvPr/>
            </p:nvSpPr>
            <p:spPr>
              <a:xfrm>
                <a:off x="6164150" y="381190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38"/>
              <p:cNvSpPr/>
              <p:nvPr/>
            </p:nvSpPr>
            <p:spPr>
              <a:xfrm>
                <a:off x="6185500" y="37967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38"/>
              <p:cNvSpPr/>
              <p:nvPr/>
            </p:nvSpPr>
            <p:spPr>
              <a:xfrm>
                <a:off x="6206175" y="37795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38"/>
              <p:cNvSpPr/>
              <p:nvPr/>
            </p:nvSpPr>
            <p:spPr>
              <a:xfrm>
                <a:off x="6225450" y="37630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65"/>
                    </a:lnTo>
                    <a:lnTo>
                      <a:pt x="56" y="220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38"/>
              <p:cNvSpPr/>
              <p:nvPr/>
            </p:nvSpPr>
            <p:spPr>
              <a:xfrm>
                <a:off x="6244750" y="37444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66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48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38"/>
              <p:cNvSpPr/>
              <p:nvPr/>
            </p:nvSpPr>
            <p:spPr>
              <a:xfrm>
                <a:off x="6262650" y="37258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0"/>
                    </a:moveTo>
                    <a:lnTo>
                      <a:pt x="1" y="165"/>
                    </a:lnTo>
                    <a:lnTo>
                      <a:pt x="56" y="248"/>
                    </a:lnTo>
                    <a:lnTo>
                      <a:pt x="249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38"/>
              <p:cNvSpPr/>
              <p:nvPr/>
            </p:nvSpPr>
            <p:spPr>
              <a:xfrm>
                <a:off x="6281250" y="3707875"/>
                <a:ext cx="555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66" y="1"/>
                    </a:moveTo>
                    <a:lnTo>
                      <a:pt x="1" y="166"/>
                    </a:lnTo>
                    <a:lnTo>
                      <a:pt x="28" y="221"/>
                    </a:lnTo>
                    <a:lnTo>
                      <a:pt x="221" y="56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38"/>
              <p:cNvSpPr/>
              <p:nvPr/>
            </p:nvSpPr>
            <p:spPr>
              <a:xfrm>
                <a:off x="6299850" y="3691350"/>
                <a:ext cx="48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94" extrusionOk="0">
                    <a:moveTo>
                      <a:pt x="193" y="0"/>
                    </a:moveTo>
                    <a:lnTo>
                      <a:pt x="28" y="56"/>
                    </a:lnTo>
                    <a:lnTo>
                      <a:pt x="1" y="193"/>
                    </a:lnTo>
                    <a:lnTo>
                      <a:pt x="166" y="16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38"/>
              <p:cNvSpPr/>
              <p:nvPr/>
            </p:nvSpPr>
            <p:spPr>
              <a:xfrm>
                <a:off x="6319150" y="3678250"/>
                <a:ext cx="48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67" extrusionOk="0">
                    <a:moveTo>
                      <a:pt x="28" y="1"/>
                    </a:moveTo>
                    <a:lnTo>
                      <a:pt x="0" y="166"/>
                    </a:lnTo>
                    <a:lnTo>
                      <a:pt x="165" y="139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38"/>
              <p:cNvSpPr/>
              <p:nvPr/>
            </p:nvSpPr>
            <p:spPr>
              <a:xfrm>
                <a:off x="6338425" y="3667925"/>
                <a:ext cx="55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6" extrusionOk="0">
                    <a:moveTo>
                      <a:pt x="28" y="1"/>
                    </a:moveTo>
                    <a:lnTo>
                      <a:pt x="1" y="138"/>
                    </a:lnTo>
                    <a:lnTo>
                      <a:pt x="166" y="166"/>
                    </a:lnTo>
                    <a:lnTo>
                      <a:pt x="221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38"/>
              <p:cNvSpPr/>
              <p:nvPr/>
            </p:nvSpPr>
            <p:spPr>
              <a:xfrm>
                <a:off x="5839000" y="3811900"/>
                <a:ext cx="14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56" h="139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56" y="138"/>
                    </a:lnTo>
                    <a:lnTo>
                      <a:pt x="5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38"/>
              <p:cNvSpPr/>
              <p:nvPr/>
            </p:nvSpPr>
            <p:spPr>
              <a:xfrm>
                <a:off x="5858975" y="38167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76" y="166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38"/>
              <p:cNvSpPr/>
              <p:nvPr/>
            </p:nvSpPr>
            <p:spPr>
              <a:xfrm>
                <a:off x="5884475" y="3822225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38"/>
              <p:cNvSpPr/>
              <p:nvPr/>
            </p:nvSpPr>
            <p:spPr>
              <a:xfrm>
                <a:off x="5910650" y="38277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65"/>
                    </a:lnTo>
                    <a:lnTo>
                      <a:pt x="276" y="5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38"/>
              <p:cNvSpPr/>
              <p:nvPr/>
            </p:nvSpPr>
            <p:spPr>
              <a:xfrm>
                <a:off x="5936125" y="3832575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9" y="0"/>
                    </a:moveTo>
                    <a:lnTo>
                      <a:pt x="1" y="110"/>
                    </a:lnTo>
                    <a:lnTo>
                      <a:pt x="277" y="138"/>
                    </a:lnTo>
                    <a:lnTo>
                      <a:pt x="277" y="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38"/>
              <p:cNvSpPr/>
              <p:nvPr/>
            </p:nvSpPr>
            <p:spPr>
              <a:xfrm>
                <a:off x="5962325" y="38360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39"/>
                    </a:lnTo>
                    <a:lnTo>
                      <a:pt x="276" y="28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38"/>
              <p:cNvSpPr/>
              <p:nvPr/>
            </p:nvSpPr>
            <p:spPr>
              <a:xfrm>
                <a:off x="5988500" y="383807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0" y="0"/>
                    </a:moveTo>
                    <a:lnTo>
                      <a:pt x="0" y="83"/>
                    </a:lnTo>
                    <a:lnTo>
                      <a:pt x="248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38"/>
              <p:cNvSpPr/>
              <p:nvPr/>
            </p:nvSpPr>
            <p:spPr>
              <a:xfrm>
                <a:off x="6014675" y="3837375"/>
                <a:ext cx="6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2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0" y="111"/>
                    </a:lnTo>
                    <a:lnTo>
                      <a:pt x="276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38"/>
              <p:cNvSpPr/>
              <p:nvPr/>
            </p:nvSpPr>
            <p:spPr>
              <a:xfrm>
                <a:off x="6040850" y="383462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8" y="1"/>
                    </a:moveTo>
                    <a:lnTo>
                      <a:pt x="0" y="56"/>
                    </a:lnTo>
                    <a:lnTo>
                      <a:pt x="0" y="138"/>
                    </a:lnTo>
                    <a:lnTo>
                      <a:pt x="248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38"/>
              <p:cNvSpPr/>
              <p:nvPr/>
            </p:nvSpPr>
            <p:spPr>
              <a:xfrm>
                <a:off x="6066325" y="3829800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38"/>
              <p:cNvSpPr/>
              <p:nvPr/>
            </p:nvSpPr>
            <p:spPr>
              <a:xfrm>
                <a:off x="6091125" y="38229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38"/>
              <p:cNvSpPr/>
              <p:nvPr/>
            </p:nvSpPr>
            <p:spPr>
              <a:xfrm>
                <a:off x="6115250" y="38125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1"/>
                    </a:moveTo>
                    <a:lnTo>
                      <a:pt x="0" y="111"/>
                    </a:lnTo>
                    <a:lnTo>
                      <a:pt x="55" y="194"/>
                    </a:lnTo>
                    <a:lnTo>
                      <a:pt x="276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38"/>
              <p:cNvSpPr/>
              <p:nvPr/>
            </p:nvSpPr>
            <p:spPr>
              <a:xfrm>
                <a:off x="6138650" y="3800175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39"/>
                    </a:lnTo>
                    <a:lnTo>
                      <a:pt x="28" y="221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38"/>
              <p:cNvSpPr/>
              <p:nvPr/>
            </p:nvSpPr>
            <p:spPr>
              <a:xfrm>
                <a:off x="6160700" y="37857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0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83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38"/>
              <p:cNvSpPr/>
              <p:nvPr/>
            </p:nvSpPr>
            <p:spPr>
              <a:xfrm>
                <a:off x="6181375" y="37705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38"/>
              <p:cNvSpPr/>
              <p:nvPr/>
            </p:nvSpPr>
            <p:spPr>
              <a:xfrm>
                <a:off x="6201350" y="37533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38"/>
              <p:cNvSpPr/>
              <p:nvPr/>
            </p:nvSpPr>
            <p:spPr>
              <a:xfrm>
                <a:off x="6221325" y="37361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6" y="248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38"/>
              <p:cNvSpPr/>
              <p:nvPr/>
            </p:nvSpPr>
            <p:spPr>
              <a:xfrm>
                <a:off x="6239925" y="37175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93"/>
                    </a:lnTo>
                    <a:lnTo>
                      <a:pt x="55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38"/>
              <p:cNvSpPr/>
              <p:nvPr/>
            </p:nvSpPr>
            <p:spPr>
              <a:xfrm>
                <a:off x="6258525" y="36996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5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38"/>
              <p:cNvSpPr/>
              <p:nvPr/>
            </p:nvSpPr>
            <p:spPr>
              <a:xfrm>
                <a:off x="6277125" y="36817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94"/>
                    </a:lnTo>
                    <a:lnTo>
                      <a:pt x="55" y="249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38"/>
              <p:cNvSpPr/>
              <p:nvPr/>
            </p:nvSpPr>
            <p:spPr>
              <a:xfrm>
                <a:off x="6297775" y="3667250"/>
                <a:ext cx="48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66" extrusionOk="0">
                    <a:moveTo>
                      <a:pt x="194" y="0"/>
                    </a:moveTo>
                    <a:lnTo>
                      <a:pt x="1" y="55"/>
                    </a:lnTo>
                    <a:lnTo>
                      <a:pt x="1" y="165"/>
                    </a:lnTo>
                    <a:lnTo>
                      <a:pt x="166" y="110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38"/>
              <p:cNvSpPr/>
              <p:nvPr/>
            </p:nvSpPr>
            <p:spPr>
              <a:xfrm>
                <a:off x="6317775" y="3655525"/>
                <a:ext cx="55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139" extrusionOk="0">
                    <a:moveTo>
                      <a:pt x="28" y="1"/>
                    </a:moveTo>
                    <a:lnTo>
                      <a:pt x="0" y="138"/>
                    </a:lnTo>
                    <a:lnTo>
                      <a:pt x="193" y="111"/>
                    </a:lnTo>
                    <a:lnTo>
                      <a:pt x="2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38"/>
              <p:cNvSpPr/>
              <p:nvPr/>
            </p:nvSpPr>
            <p:spPr>
              <a:xfrm>
                <a:off x="5856225" y="37953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49" y="165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38"/>
              <p:cNvSpPr/>
              <p:nvPr/>
            </p:nvSpPr>
            <p:spPr>
              <a:xfrm>
                <a:off x="5881725" y="380087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38"/>
              <p:cNvSpPr/>
              <p:nvPr/>
            </p:nvSpPr>
            <p:spPr>
              <a:xfrm>
                <a:off x="5907200" y="38063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84"/>
                    </a:lnTo>
                    <a:lnTo>
                      <a:pt x="276" y="139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38"/>
              <p:cNvSpPr/>
              <p:nvPr/>
            </p:nvSpPr>
            <p:spPr>
              <a:xfrm>
                <a:off x="5933375" y="38105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38"/>
              <p:cNvSpPr/>
              <p:nvPr/>
            </p:nvSpPr>
            <p:spPr>
              <a:xfrm>
                <a:off x="5959550" y="38139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38"/>
              <p:cNvSpPr/>
              <p:nvPr/>
            </p:nvSpPr>
            <p:spPr>
              <a:xfrm>
                <a:off x="5985725" y="3815350"/>
                <a:ext cx="6225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3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38"/>
              <p:cNvSpPr/>
              <p:nvPr/>
            </p:nvSpPr>
            <p:spPr>
              <a:xfrm>
                <a:off x="6011900" y="3813975"/>
                <a:ext cx="62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8" extrusionOk="0">
                    <a:moveTo>
                      <a:pt x="249" y="0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49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38"/>
              <p:cNvSpPr/>
              <p:nvPr/>
            </p:nvSpPr>
            <p:spPr>
              <a:xfrm>
                <a:off x="6037400" y="381120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76" y="1"/>
                    </a:moveTo>
                    <a:lnTo>
                      <a:pt x="0" y="56"/>
                    </a:lnTo>
                    <a:lnTo>
                      <a:pt x="28" y="139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38"/>
              <p:cNvSpPr/>
              <p:nvPr/>
            </p:nvSpPr>
            <p:spPr>
              <a:xfrm>
                <a:off x="6062875" y="3805700"/>
                <a:ext cx="76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" extrusionOk="0">
                    <a:moveTo>
                      <a:pt x="277" y="0"/>
                    </a:moveTo>
                    <a:lnTo>
                      <a:pt x="1" y="83"/>
                    </a:lnTo>
                    <a:lnTo>
                      <a:pt x="29" y="166"/>
                    </a:lnTo>
                    <a:lnTo>
                      <a:pt x="304" y="111"/>
                    </a:lnTo>
                    <a:lnTo>
                      <a:pt x="2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38"/>
              <p:cNvSpPr/>
              <p:nvPr/>
            </p:nvSpPr>
            <p:spPr>
              <a:xfrm>
                <a:off x="6088375" y="37981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38"/>
              <p:cNvSpPr/>
              <p:nvPr/>
            </p:nvSpPr>
            <p:spPr>
              <a:xfrm>
                <a:off x="6112475" y="3787800"/>
                <a:ext cx="69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3" extrusionOk="0">
                    <a:moveTo>
                      <a:pt x="221" y="0"/>
                    </a:moveTo>
                    <a:lnTo>
                      <a:pt x="1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38"/>
              <p:cNvSpPr/>
              <p:nvPr/>
            </p:nvSpPr>
            <p:spPr>
              <a:xfrm>
                <a:off x="6135225" y="3774700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28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38"/>
              <p:cNvSpPr/>
              <p:nvPr/>
            </p:nvSpPr>
            <p:spPr>
              <a:xfrm>
                <a:off x="6156575" y="3760225"/>
                <a:ext cx="69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2" extrusionOk="0">
                    <a:moveTo>
                      <a:pt x="221" y="1"/>
                    </a:moveTo>
                    <a:lnTo>
                      <a:pt x="0" y="139"/>
                    </a:lnTo>
                    <a:lnTo>
                      <a:pt x="55" y="221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38"/>
              <p:cNvSpPr/>
              <p:nvPr/>
            </p:nvSpPr>
            <p:spPr>
              <a:xfrm>
                <a:off x="6177225" y="3744400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65"/>
                    </a:lnTo>
                    <a:lnTo>
                      <a:pt x="56" y="221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38"/>
              <p:cNvSpPr/>
              <p:nvPr/>
            </p:nvSpPr>
            <p:spPr>
              <a:xfrm>
                <a:off x="6197225" y="3727175"/>
                <a:ext cx="6200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49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38"/>
              <p:cNvSpPr/>
              <p:nvPr/>
            </p:nvSpPr>
            <p:spPr>
              <a:xfrm>
                <a:off x="6216500" y="3709250"/>
                <a:ext cx="6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49" extrusionOk="0">
                    <a:moveTo>
                      <a:pt x="193" y="1"/>
                    </a:moveTo>
                    <a:lnTo>
                      <a:pt x="1" y="194"/>
                    </a:lnTo>
                    <a:lnTo>
                      <a:pt x="83" y="249"/>
                    </a:lnTo>
                    <a:lnTo>
                      <a:pt x="276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38"/>
              <p:cNvSpPr/>
              <p:nvPr/>
            </p:nvSpPr>
            <p:spPr>
              <a:xfrm>
                <a:off x="6235800" y="36913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48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38"/>
              <p:cNvSpPr/>
              <p:nvPr/>
            </p:nvSpPr>
            <p:spPr>
              <a:xfrm>
                <a:off x="6254400" y="3673450"/>
                <a:ext cx="62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5" y="220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38"/>
              <p:cNvSpPr/>
              <p:nvPr/>
            </p:nvSpPr>
            <p:spPr>
              <a:xfrm>
                <a:off x="6273675" y="36569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38"/>
              <p:cNvSpPr/>
              <p:nvPr/>
            </p:nvSpPr>
            <p:spPr>
              <a:xfrm>
                <a:off x="6295025" y="3642450"/>
                <a:ext cx="48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66" extrusionOk="0">
                    <a:moveTo>
                      <a:pt x="194" y="0"/>
                    </a:moveTo>
                    <a:lnTo>
                      <a:pt x="1" y="55"/>
                    </a:lnTo>
                    <a:lnTo>
                      <a:pt x="1" y="165"/>
                    </a:lnTo>
                    <a:lnTo>
                      <a:pt x="194" y="110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38"/>
              <p:cNvSpPr/>
              <p:nvPr/>
            </p:nvSpPr>
            <p:spPr>
              <a:xfrm>
                <a:off x="5852775" y="3774000"/>
                <a:ext cx="76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39" extrusionOk="0">
                    <a:moveTo>
                      <a:pt x="28" y="1"/>
                    </a:moveTo>
                    <a:lnTo>
                      <a:pt x="1" y="84"/>
                    </a:lnTo>
                    <a:lnTo>
                      <a:pt x="276" y="139"/>
                    </a:lnTo>
                    <a:lnTo>
                      <a:pt x="304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38"/>
              <p:cNvSpPr/>
              <p:nvPr/>
            </p:nvSpPr>
            <p:spPr>
              <a:xfrm>
                <a:off x="5878275" y="3779525"/>
                <a:ext cx="76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39" extrusionOk="0">
                    <a:moveTo>
                      <a:pt x="28" y="0"/>
                    </a:moveTo>
                    <a:lnTo>
                      <a:pt x="0" y="83"/>
                    </a:lnTo>
                    <a:lnTo>
                      <a:pt x="276" y="138"/>
                    </a:lnTo>
                    <a:lnTo>
                      <a:pt x="304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38"/>
              <p:cNvSpPr/>
              <p:nvPr/>
            </p:nvSpPr>
            <p:spPr>
              <a:xfrm>
                <a:off x="5904450" y="378435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48" y="138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38"/>
              <p:cNvSpPr/>
              <p:nvPr/>
            </p:nvSpPr>
            <p:spPr>
              <a:xfrm>
                <a:off x="5930625" y="37884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38"/>
              <p:cNvSpPr/>
              <p:nvPr/>
            </p:nvSpPr>
            <p:spPr>
              <a:xfrm>
                <a:off x="5956800" y="379122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9"/>
                    </a:lnTo>
                    <a:lnTo>
                      <a:pt x="249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38"/>
              <p:cNvSpPr/>
              <p:nvPr/>
            </p:nvSpPr>
            <p:spPr>
              <a:xfrm>
                <a:off x="5982975" y="3792600"/>
                <a:ext cx="62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4" extrusionOk="0">
                    <a:moveTo>
                      <a:pt x="1" y="1"/>
                    </a:moveTo>
                    <a:lnTo>
                      <a:pt x="1" y="84"/>
                    </a:lnTo>
                    <a:lnTo>
                      <a:pt x="249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38"/>
              <p:cNvSpPr/>
              <p:nvPr/>
            </p:nvSpPr>
            <p:spPr>
              <a:xfrm>
                <a:off x="6008475" y="379122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76" y="1"/>
                    </a:moveTo>
                    <a:lnTo>
                      <a:pt x="0" y="28"/>
                    </a:ln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38"/>
              <p:cNvSpPr/>
              <p:nvPr/>
            </p:nvSpPr>
            <p:spPr>
              <a:xfrm>
                <a:off x="6034650" y="3787800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38"/>
              <p:cNvSpPr/>
              <p:nvPr/>
            </p:nvSpPr>
            <p:spPr>
              <a:xfrm>
                <a:off x="6060125" y="37822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38"/>
              <p:cNvSpPr/>
              <p:nvPr/>
            </p:nvSpPr>
            <p:spPr>
              <a:xfrm>
                <a:off x="6084925" y="3774000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49" y="1"/>
                    </a:moveTo>
                    <a:lnTo>
                      <a:pt x="1" y="84"/>
                    </a:lnTo>
                    <a:lnTo>
                      <a:pt x="28" y="166"/>
                    </a:lnTo>
                    <a:lnTo>
                      <a:pt x="276" y="84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38"/>
              <p:cNvSpPr/>
              <p:nvPr/>
            </p:nvSpPr>
            <p:spPr>
              <a:xfrm>
                <a:off x="6109050" y="3763000"/>
                <a:ext cx="69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3" extrusionOk="0">
                    <a:moveTo>
                      <a:pt x="221" y="0"/>
                    </a:moveTo>
                    <a:lnTo>
                      <a:pt x="0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38"/>
              <p:cNvSpPr/>
              <p:nvPr/>
            </p:nvSpPr>
            <p:spPr>
              <a:xfrm>
                <a:off x="6131775" y="374920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28" y="221"/>
                    </a:lnTo>
                    <a:lnTo>
                      <a:pt x="248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38"/>
              <p:cNvSpPr/>
              <p:nvPr/>
            </p:nvSpPr>
            <p:spPr>
              <a:xfrm>
                <a:off x="6153125" y="37340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49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38"/>
              <p:cNvSpPr/>
              <p:nvPr/>
            </p:nvSpPr>
            <p:spPr>
              <a:xfrm>
                <a:off x="6173100" y="3717525"/>
                <a:ext cx="6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49" extrusionOk="0">
                    <a:moveTo>
                      <a:pt x="221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38"/>
              <p:cNvSpPr/>
              <p:nvPr/>
            </p:nvSpPr>
            <p:spPr>
              <a:xfrm>
                <a:off x="6193075" y="37003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38"/>
              <p:cNvSpPr/>
              <p:nvPr/>
            </p:nvSpPr>
            <p:spPr>
              <a:xfrm>
                <a:off x="6212375" y="36830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38"/>
              <p:cNvSpPr/>
              <p:nvPr/>
            </p:nvSpPr>
            <p:spPr>
              <a:xfrm>
                <a:off x="6230975" y="36644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94"/>
                    </a:lnTo>
                    <a:lnTo>
                      <a:pt x="55" y="249"/>
                    </a:lnTo>
                    <a:lnTo>
                      <a:pt x="248" y="83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38"/>
              <p:cNvSpPr/>
              <p:nvPr/>
            </p:nvSpPr>
            <p:spPr>
              <a:xfrm>
                <a:off x="6250250" y="3647250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4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38"/>
              <p:cNvSpPr/>
              <p:nvPr/>
            </p:nvSpPr>
            <p:spPr>
              <a:xfrm>
                <a:off x="6270225" y="3630725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38"/>
              <p:cNvSpPr/>
              <p:nvPr/>
            </p:nvSpPr>
            <p:spPr>
              <a:xfrm>
                <a:off x="6292275" y="3618325"/>
                <a:ext cx="55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166" extrusionOk="0">
                    <a:moveTo>
                      <a:pt x="138" y="1"/>
                    </a:moveTo>
                    <a:lnTo>
                      <a:pt x="1" y="56"/>
                    </a:lnTo>
                    <a:lnTo>
                      <a:pt x="1" y="166"/>
                    </a:lnTo>
                    <a:lnTo>
                      <a:pt x="221" y="83"/>
                    </a:lnTo>
                    <a:cubicBezTo>
                      <a:pt x="193" y="56"/>
                      <a:pt x="166" y="28"/>
                      <a:pt x="1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38"/>
              <p:cNvSpPr/>
              <p:nvPr/>
            </p:nvSpPr>
            <p:spPr>
              <a:xfrm>
                <a:off x="5850025" y="37533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0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55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38"/>
              <p:cNvSpPr/>
              <p:nvPr/>
            </p:nvSpPr>
            <p:spPr>
              <a:xfrm>
                <a:off x="5876200" y="37574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66"/>
                    </a:lnTo>
                    <a:lnTo>
                      <a:pt x="276" y="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38"/>
              <p:cNvSpPr/>
              <p:nvPr/>
            </p:nvSpPr>
            <p:spPr>
              <a:xfrm>
                <a:off x="5901700" y="37623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38"/>
              <p:cNvSpPr/>
              <p:nvPr/>
            </p:nvSpPr>
            <p:spPr>
              <a:xfrm>
                <a:off x="5927175" y="37664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39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38"/>
              <p:cNvSpPr/>
              <p:nvPr/>
            </p:nvSpPr>
            <p:spPr>
              <a:xfrm>
                <a:off x="5953350" y="37692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0"/>
                    </a:moveTo>
                    <a:lnTo>
                      <a:pt x="1" y="83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38"/>
              <p:cNvSpPr/>
              <p:nvPr/>
            </p:nvSpPr>
            <p:spPr>
              <a:xfrm>
                <a:off x="5980225" y="37698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38"/>
              <p:cNvSpPr/>
              <p:nvPr/>
            </p:nvSpPr>
            <p:spPr>
              <a:xfrm>
                <a:off x="6005700" y="37678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77" y="1"/>
                    </a:moveTo>
                    <a:lnTo>
                      <a:pt x="1" y="28"/>
                    </a:lnTo>
                    <a:lnTo>
                      <a:pt x="29" y="139"/>
                    </a:lnTo>
                    <a:lnTo>
                      <a:pt x="277" y="111"/>
                    </a:lnTo>
                    <a:lnTo>
                      <a:pt x="27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38"/>
              <p:cNvSpPr/>
              <p:nvPr/>
            </p:nvSpPr>
            <p:spPr>
              <a:xfrm>
                <a:off x="6031900" y="3764375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38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38"/>
              <p:cNvSpPr/>
              <p:nvPr/>
            </p:nvSpPr>
            <p:spPr>
              <a:xfrm>
                <a:off x="6057375" y="375817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38"/>
              <p:cNvSpPr/>
              <p:nvPr/>
            </p:nvSpPr>
            <p:spPr>
              <a:xfrm>
                <a:off x="6082175" y="37492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0" y="111"/>
                    </a:lnTo>
                    <a:lnTo>
                      <a:pt x="28" y="194"/>
                    </a:lnTo>
                    <a:lnTo>
                      <a:pt x="276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38"/>
              <p:cNvSpPr/>
              <p:nvPr/>
            </p:nvSpPr>
            <p:spPr>
              <a:xfrm>
                <a:off x="6105600" y="3738200"/>
                <a:ext cx="69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3" extrusionOk="0">
                    <a:moveTo>
                      <a:pt x="221" y="0"/>
                    </a:moveTo>
                    <a:lnTo>
                      <a:pt x="0" y="110"/>
                    </a:lnTo>
                    <a:lnTo>
                      <a:pt x="55" y="193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38"/>
              <p:cNvSpPr/>
              <p:nvPr/>
            </p:nvSpPr>
            <p:spPr>
              <a:xfrm>
                <a:off x="6128325" y="37244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1" y="138"/>
                    </a:lnTo>
                    <a:lnTo>
                      <a:pt x="28" y="220"/>
                    </a:lnTo>
                    <a:lnTo>
                      <a:pt x="249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38"/>
              <p:cNvSpPr/>
              <p:nvPr/>
            </p:nvSpPr>
            <p:spPr>
              <a:xfrm>
                <a:off x="6149000" y="3708575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221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38"/>
              <p:cNvSpPr/>
              <p:nvPr/>
            </p:nvSpPr>
            <p:spPr>
              <a:xfrm>
                <a:off x="6169650" y="36913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49" y="83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38"/>
              <p:cNvSpPr/>
              <p:nvPr/>
            </p:nvSpPr>
            <p:spPr>
              <a:xfrm>
                <a:off x="6188950" y="36741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38"/>
              <p:cNvSpPr/>
              <p:nvPr/>
            </p:nvSpPr>
            <p:spPr>
              <a:xfrm>
                <a:off x="6208225" y="365622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66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49" y="55"/>
                    </a:lnTo>
                    <a:lnTo>
                      <a:pt x="1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38"/>
              <p:cNvSpPr/>
              <p:nvPr/>
            </p:nvSpPr>
            <p:spPr>
              <a:xfrm>
                <a:off x="6226825" y="36383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38"/>
              <p:cNvSpPr/>
              <p:nvPr/>
            </p:nvSpPr>
            <p:spPr>
              <a:xfrm>
                <a:off x="6246125" y="3621075"/>
                <a:ext cx="69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2" extrusionOk="0">
                    <a:moveTo>
                      <a:pt x="221" y="1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76" y="5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38"/>
              <p:cNvSpPr/>
              <p:nvPr/>
            </p:nvSpPr>
            <p:spPr>
              <a:xfrm>
                <a:off x="6266775" y="3605250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7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38"/>
              <p:cNvSpPr/>
              <p:nvPr/>
            </p:nvSpPr>
            <p:spPr>
              <a:xfrm>
                <a:off x="5846575" y="3731300"/>
                <a:ext cx="76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" extrusionOk="0">
                    <a:moveTo>
                      <a:pt x="29" y="1"/>
                    </a:moveTo>
                    <a:lnTo>
                      <a:pt x="1" y="111"/>
                    </a:lnTo>
                    <a:lnTo>
                      <a:pt x="276" y="166"/>
                    </a:lnTo>
                    <a:lnTo>
                      <a:pt x="304" y="56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38"/>
              <p:cNvSpPr/>
              <p:nvPr/>
            </p:nvSpPr>
            <p:spPr>
              <a:xfrm>
                <a:off x="5872775" y="37361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38"/>
              <p:cNvSpPr/>
              <p:nvPr/>
            </p:nvSpPr>
            <p:spPr>
              <a:xfrm>
                <a:off x="5898950" y="374095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0" y="0"/>
                    </a:moveTo>
                    <a:lnTo>
                      <a:pt x="0" y="83"/>
                    </a:lnTo>
                    <a:lnTo>
                      <a:pt x="248" y="138"/>
                    </a:lnTo>
                    <a:lnTo>
                      <a:pt x="248" y="2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38"/>
              <p:cNvSpPr/>
              <p:nvPr/>
            </p:nvSpPr>
            <p:spPr>
              <a:xfrm>
                <a:off x="5924425" y="374440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8" y="0"/>
                    </a:moveTo>
                    <a:lnTo>
                      <a:pt x="1" y="110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38"/>
              <p:cNvSpPr/>
              <p:nvPr/>
            </p:nvSpPr>
            <p:spPr>
              <a:xfrm>
                <a:off x="5950600" y="37464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38"/>
              <p:cNvSpPr/>
              <p:nvPr/>
            </p:nvSpPr>
            <p:spPr>
              <a:xfrm>
                <a:off x="5976775" y="37471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38"/>
              <p:cNvSpPr/>
              <p:nvPr/>
            </p:nvSpPr>
            <p:spPr>
              <a:xfrm>
                <a:off x="6002950" y="37450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1"/>
                    </a:moveTo>
                    <a:lnTo>
                      <a:pt x="1" y="28"/>
                    </a:ln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38"/>
              <p:cNvSpPr/>
              <p:nvPr/>
            </p:nvSpPr>
            <p:spPr>
              <a:xfrm>
                <a:off x="6029125" y="37409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0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38"/>
              <p:cNvSpPr/>
              <p:nvPr/>
            </p:nvSpPr>
            <p:spPr>
              <a:xfrm>
                <a:off x="6054625" y="3734050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38"/>
              <p:cNvSpPr/>
              <p:nvPr/>
            </p:nvSpPr>
            <p:spPr>
              <a:xfrm>
                <a:off x="6078725" y="37251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1"/>
                    </a:moveTo>
                    <a:lnTo>
                      <a:pt x="1" y="83"/>
                    </a:lnTo>
                    <a:lnTo>
                      <a:pt x="56" y="193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38"/>
              <p:cNvSpPr/>
              <p:nvPr/>
            </p:nvSpPr>
            <p:spPr>
              <a:xfrm>
                <a:off x="6102150" y="3712700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49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38"/>
              <p:cNvSpPr/>
              <p:nvPr/>
            </p:nvSpPr>
            <p:spPr>
              <a:xfrm>
                <a:off x="6124875" y="369892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4" y="1"/>
                    </a:moveTo>
                    <a:lnTo>
                      <a:pt x="1" y="138"/>
                    </a:lnTo>
                    <a:lnTo>
                      <a:pt x="28" y="221"/>
                    </a:lnTo>
                    <a:lnTo>
                      <a:pt x="249" y="56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38"/>
              <p:cNvSpPr/>
              <p:nvPr/>
            </p:nvSpPr>
            <p:spPr>
              <a:xfrm>
                <a:off x="6145550" y="36824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6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38"/>
              <p:cNvSpPr/>
              <p:nvPr/>
            </p:nvSpPr>
            <p:spPr>
              <a:xfrm>
                <a:off x="6165525" y="36651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1" y="193"/>
                    </a:lnTo>
                    <a:lnTo>
                      <a:pt x="56" y="248"/>
                    </a:lnTo>
                    <a:lnTo>
                      <a:pt x="249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38"/>
              <p:cNvSpPr/>
              <p:nvPr/>
            </p:nvSpPr>
            <p:spPr>
              <a:xfrm>
                <a:off x="6184125" y="36479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6" y="221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38"/>
              <p:cNvSpPr/>
              <p:nvPr/>
            </p:nvSpPr>
            <p:spPr>
              <a:xfrm>
                <a:off x="6204100" y="36293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66" y="1"/>
                    </a:moveTo>
                    <a:lnTo>
                      <a:pt x="1" y="193"/>
                    </a:lnTo>
                    <a:lnTo>
                      <a:pt x="56" y="249"/>
                    </a:lnTo>
                    <a:lnTo>
                      <a:pt x="249" y="83"/>
                    </a:lnTo>
                    <a:lnTo>
                      <a:pt x="1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38"/>
              <p:cNvSpPr/>
              <p:nvPr/>
            </p:nvSpPr>
            <p:spPr>
              <a:xfrm>
                <a:off x="6222000" y="36114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0"/>
                    </a:moveTo>
                    <a:lnTo>
                      <a:pt x="1" y="193"/>
                    </a:lnTo>
                    <a:lnTo>
                      <a:pt x="84" y="248"/>
                    </a:lnTo>
                    <a:lnTo>
                      <a:pt x="249" y="83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38"/>
              <p:cNvSpPr/>
              <p:nvPr/>
            </p:nvSpPr>
            <p:spPr>
              <a:xfrm>
                <a:off x="6242000" y="3594900"/>
                <a:ext cx="69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2" extrusionOk="0">
                    <a:moveTo>
                      <a:pt x="220" y="1"/>
                    </a:moveTo>
                    <a:lnTo>
                      <a:pt x="0" y="139"/>
                    </a:lnTo>
                    <a:lnTo>
                      <a:pt x="55" y="221"/>
                    </a:lnTo>
                    <a:lnTo>
                      <a:pt x="276" y="56"/>
                    </a:lnTo>
                    <a:lnTo>
                      <a:pt x="2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38"/>
              <p:cNvSpPr/>
              <p:nvPr/>
            </p:nvSpPr>
            <p:spPr>
              <a:xfrm>
                <a:off x="5844525" y="370375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8" y="0"/>
                    </a:moveTo>
                    <a:lnTo>
                      <a:pt x="0" y="111"/>
                    </a:lnTo>
                    <a:lnTo>
                      <a:pt x="276" y="166"/>
                    </a:lnTo>
                    <a:lnTo>
                      <a:pt x="276" y="56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38"/>
              <p:cNvSpPr/>
              <p:nvPr/>
            </p:nvSpPr>
            <p:spPr>
              <a:xfrm>
                <a:off x="5870000" y="370787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66"/>
                    </a:lnTo>
                    <a:lnTo>
                      <a:pt x="276" y="5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38"/>
              <p:cNvSpPr/>
              <p:nvPr/>
            </p:nvSpPr>
            <p:spPr>
              <a:xfrm>
                <a:off x="5896175" y="37127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38"/>
              <p:cNvSpPr/>
              <p:nvPr/>
            </p:nvSpPr>
            <p:spPr>
              <a:xfrm>
                <a:off x="5922350" y="371615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49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38"/>
              <p:cNvSpPr/>
              <p:nvPr/>
            </p:nvSpPr>
            <p:spPr>
              <a:xfrm>
                <a:off x="5948525" y="371822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49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38"/>
              <p:cNvSpPr/>
              <p:nvPr/>
            </p:nvSpPr>
            <p:spPr>
              <a:xfrm>
                <a:off x="5974725" y="3718225"/>
                <a:ext cx="62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11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0" y="110"/>
                    </a:lnTo>
                    <a:lnTo>
                      <a:pt x="248" y="110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8"/>
              <p:cNvSpPr/>
              <p:nvPr/>
            </p:nvSpPr>
            <p:spPr>
              <a:xfrm>
                <a:off x="6000900" y="3716825"/>
                <a:ext cx="62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2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0" y="111"/>
                    </a:lnTo>
                    <a:lnTo>
                      <a:pt x="248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8"/>
              <p:cNvSpPr/>
              <p:nvPr/>
            </p:nvSpPr>
            <p:spPr>
              <a:xfrm>
                <a:off x="6026375" y="37127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8"/>
              <p:cNvSpPr/>
              <p:nvPr/>
            </p:nvSpPr>
            <p:spPr>
              <a:xfrm>
                <a:off x="6051875" y="37065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1"/>
                    </a:moveTo>
                    <a:lnTo>
                      <a:pt x="0" y="56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8"/>
              <p:cNvSpPr/>
              <p:nvPr/>
            </p:nvSpPr>
            <p:spPr>
              <a:xfrm>
                <a:off x="6076675" y="36975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0"/>
                    </a:moveTo>
                    <a:lnTo>
                      <a:pt x="0" y="111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8"/>
              <p:cNvSpPr/>
              <p:nvPr/>
            </p:nvSpPr>
            <p:spPr>
              <a:xfrm>
                <a:off x="6100075" y="36865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9" y="1"/>
                    </a:moveTo>
                    <a:lnTo>
                      <a:pt x="1" y="111"/>
                    </a:lnTo>
                    <a:lnTo>
                      <a:pt x="56" y="193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8"/>
              <p:cNvSpPr/>
              <p:nvPr/>
            </p:nvSpPr>
            <p:spPr>
              <a:xfrm>
                <a:off x="6122825" y="36727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221" y="0"/>
                    </a:moveTo>
                    <a:lnTo>
                      <a:pt x="0" y="138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8"/>
              <p:cNvSpPr/>
              <p:nvPr/>
            </p:nvSpPr>
            <p:spPr>
              <a:xfrm>
                <a:off x="6143475" y="3656900"/>
                <a:ext cx="6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49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83" y="249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8"/>
              <p:cNvSpPr/>
              <p:nvPr/>
            </p:nvSpPr>
            <p:spPr>
              <a:xfrm>
                <a:off x="6164150" y="3640375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6" y="221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8"/>
              <p:cNvSpPr/>
              <p:nvPr/>
            </p:nvSpPr>
            <p:spPr>
              <a:xfrm>
                <a:off x="6183425" y="36224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49" y="84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8"/>
              <p:cNvSpPr/>
              <p:nvPr/>
            </p:nvSpPr>
            <p:spPr>
              <a:xfrm>
                <a:off x="6202725" y="36052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6" y="221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8"/>
              <p:cNvSpPr/>
              <p:nvPr/>
            </p:nvSpPr>
            <p:spPr>
              <a:xfrm>
                <a:off x="6221325" y="35866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93"/>
                    </a:lnTo>
                    <a:lnTo>
                      <a:pt x="56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38"/>
              <p:cNvSpPr/>
              <p:nvPr/>
            </p:nvSpPr>
            <p:spPr>
              <a:xfrm>
                <a:off x="5841775" y="36768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39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38"/>
              <p:cNvSpPr/>
              <p:nvPr/>
            </p:nvSpPr>
            <p:spPr>
              <a:xfrm>
                <a:off x="5867950" y="36803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66"/>
                    </a:lnTo>
                    <a:lnTo>
                      <a:pt x="276" y="56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38"/>
              <p:cNvSpPr/>
              <p:nvPr/>
            </p:nvSpPr>
            <p:spPr>
              <a:xfrm>
                <a:off x="5893425" y="36844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39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38"/>
              <p:cNvSpPr/>
              <p:nvPr/>
            </p:nvSpPr>
            <p:spPr>
              <a:xfrm>
                <a:off x="5919600" y="36879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49" y="111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8"/>
              <p:cNvSpPr/>
              <p:nvPr/>
            </p:nvSpPr>
            <p:spPr>
              <a:xfrm>
                <a:off x="5945775" y="36899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8"/>
              <p:cNvSpPr/>
              <p:nvPr/>
            </p:nvSpPr>
            <p:spPr>
              <a:xfrm>
                <a:off x="5971950" y="36899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0"/>
                    </a:moveTo>
                    <a:lnTo>
                      <a:pt x="1" y="28"/>
                    </a:ln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8"/>
              <p:cNvSpPr/>
              <p:nvPr/>
            </p:nvSpPr>
            <p:spPr>
              <a:xfrm>
                <a:off x="5998125" y="368860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8"/>
              <p:cNvSpPr/>
              <p:nvPr/>
            </p:nvSpPr>
            <p:spPr>
              <a:xfrm>
                <a:off x="6023625" y="3684450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76" y="1"/>
                    </a:moveTo>
                    <a:lnTo>
                      <a:pt x="0" y="56"/>
                    </a:lnTo>
                    <a:lnTo>
                      <a:pt x="28" y="139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8"/>
              <p:cNvSpPr/>
              <p:nvPr/>
            </p:nvSpPr>
            <p:spPr>
              <a:xfrm>
                <a:off x="6049800" y="367895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56"/>
                    </a:lnTo>
                    <a:lnTo>
                      <a:pt x="0" y="166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8"/>
              <p:cNvSpPr/>
              <p:nvPr/>
            </p:nvSpPr>
            <p:spPr>
              <a:xfrm>
                <a:off x="6074600" y="367000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0"/>
                    </a:moveTo>
                    <a:lnTo>
                      <a:pt x="0" y="110"/>
                    </a:lnTo>
                    <a:lnTo>
                      <a:pt x="28" y="193"/>
                    </a:lnTo>
                    <a:lnTo>
                      <a:pt x="276" y="110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38"/>
              <p:cNvSpPr/>
              <p:nvPr/>
            </p:nvSpPr>
            <p:spPr>
              <a:xfrm>
                <a:off x="6098025" y="36596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1"/>
                    </a:moveTo>
                    <a:lnTo>
                      <a:pt x="0" y="111"/>
                    </a:lnTo>
                    <a:lnTo>
                      <a:pt x="55" y="194"/>
                    </a:lnTo>
                    <a:lnTo>
                      <a:pt x="276" y="84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38"/>
              <p:cNvSpPr/>
              <p:nvPr/>
            </p:nvSpPr>
            <p:spPr>
              <a:xfrm>
                <a:off x="6120750" y="364657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38"/>
              <p:cNvSpPr/>
              <p:nvPr/>
            </p:nvSpPr>
            <p:spPr>
              <a:xfrm>
                <a:off x="6142100" y="363142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38"/>
              <p:cNvSpPr/>
              <p:nvPr/>
            </p:nvSpPr>
            <p:spPr>
              <a:xfrm>
                <a:off x="6162775" y="36148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84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38"/>
              <p:cNvSpPr/>
              <p:nvPr/>
            </p:nvSpPr>
            <p:spPr>
              <a:xfrm>
                <a:off x="6182050" y="3597675"/>
                <a:ext cx="6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49" extrusionOk="0">
                    <a:moveTo>
                      <a:pt x="194" y="0"/>
                    </a:moveTo>
                    <a:lnTo>
                      <a:pt x="1" y="165"/>
                    </a:lnTo>
                    <a:lnTo>
                      <a:pt x="83" y="248"/>
                    </a:lnTo>
                    <a:lnTo>
                      <a:pt x="276" y="55"/>
                    </a:lnTo>
                    <a:lnTo>
                      <a:pt x="1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38"/>
              <p:cNvSpPr/>
              <p:nvPr/>
            </p:nvSpPr>
            <p:spPr>
              <a:xfrm>
                <a:off x="6201350" y="35797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1"/>
                    </a:moveTo>
                    <a:lnTo>
                      <a:pt x="0" y="166"/>
                    </a:lnTo>
                    <a:lnTo>
                      <a:pt x="55" y="249"/>
                    </a:lnTo>
                    <a:lnTo>
                      <a:pt x="248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38"/>
              <p:cNvSpPr/>
              <p:nvPr/>
            </p:nvSpPr>
            <p:spPr>
              <a:xfrm>
                <a:off x="6220625" y="3565275"/>
                <a:ext cx="2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12" extrusionOk="0">
                    <a:moveTo>
                      <a:pt x="56" y="1"/>
                    </a:moveTo>
                    <a:lnTo>
                      <a:pt x="1" y="56"/>
                    </a:lnTo>
                    <a:lnTo>
                      <a:pt x="56" y="111"/>
                    </a:lnTo>
                    <a:lnTo>
                      <a:pt x="111" y="56"/>
                    </a:lnTo>
                    <a:cubicBezTo>
                      <a:pt x="111" y="29"/>
                      <a:pt x="84" y="29"/>
                      <a:pt x="5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38"/>
              <p:cNvSpPr/>
              <p:nvPr/>
            </p:nvSpPr>
            <p:spPr>
              <a:xfrm>
                <a:off x="5839700" y="364865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165"/>
                    </a:lnTo>
                    <a:lnTo>
                      <a:pt x="276" y="5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38"/>
              <p:cNvSpPr/>
              <p:nvPr/>
            </p:nvSpPr>
            <p:spPr>
              <a:xfrm>
                <a:off x="5865175" y="36520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9"/>
                    </a:lnTo>
                    <a:lnTo>
                      <a:pt x="276" y="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38"/>
              <p:cNvSpPr/>
              <p:nvPr/>
            </p:nvSpPr>
            <p:spPr>
              <a:xfrm>
                <a:off x="5891350" y="3656225"/>
                <a:ext cx="62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8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49" y="138"/>
                    </a:lnTo>
                    <a:lnTo>
                      <a:pt x="249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38"/>
              <p:cNvSpPr/>
              <p:nvPr/>
            </p:nvSpPr>
            <p:spPr>
              <a:xfrm>
                <a:off x="5916850" y="3659650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28" y="1"/>
                    </a:moveTo>
                    <a:lnTo>
                      <a:pt x="0" y="84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38"/>
              <p:cNvSpPr/>
              <p:nvPr/>
            </p:nvSpPr>
            <p:spPr>
              <a:xfrm>
                <a:off x="5943025" y="36617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8" y="1"/>
                    </a:moveTo>
                    <a:lnTo>
                      <a:pt x="1" y="83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38"/>
              <p:cNvSpPr/>
              <p:nvPr/>
            </p:nvSpPr>
            <p:spPr>
              <a:xfrm>
                <a:off x="5969200" y="36617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38"/>
              <p:cNvSpPr/>
              <p:nvPr/>
            </p:nvSpPr>
            <p:spPr>
              <a:xfrm>
                <a:off x="5995375" y="36603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38"/>
              <p:cNvSpPr/>
              <p:nvPr/>
            </p:nvSpPr>
            <p:spPr>
              <a:xfrm>
                <a:off x="6021550" y="36569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38"/>
              <p:cNvSpPr/>
              <p:nvPr/>
            </p:nvSpPr>
            <p:spPr>
              <a:xfrm>
                <a:off x="6047050" y="3650700"/>
                <a:ext cx="69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7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38"/>
              <p:cNvSpPr/>
              <p:nvPr/>
            </p:nvSpPr>
            <p:spPr>
              <a:xfrm>
                <a:off x="6071850" y="3643125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38"/>
              <p:cNvSpPr/>
              <p:nvPr/>
            </p:nvSpPr>
            <p:spPr>
              <a:xfrm>
                <a:off x="6095950" y="36328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0"/>
                    </a:moveTo>
                    <a:lnTo>
                      <a:pt x="1" y="111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38"/>
              <p:cNvSpPr/>
              <p:nvPr/>
            </p:nvSpPr>
            <p:spPr>
              <a:xfrm>
                <a:off x="6118675" y="36204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0"/>
                    </a:moveTo>
                    <a:lnTo>
                      <a:pt x="1" y="111"/>
                    </a:lnTo>
                    <a:lnTo>
                      <a:pt x="56" y="193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38"/>
              <p:cNvSpPr/>
              <p:nvPr/>
            </p:nvSpPr>
            <p:spPr>
              <a:xfrm>
                <a:off x="6140725" y="360592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193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49" y="56"/>
                    </a:lnTo>
                    <a:lnTo>
                      <a:pt x="1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38"/>
              <p:cNvSpPr/>
              <p:nvPr/>
            </p:nvSpPr>
            <p:spPr>
              <a:xfrm>
                <a:off x="6161400" y="358940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48"/>
                    </a:lnTo>
                    <a:lnTo>
                      <a:pt x="248" y="83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38"/>
              <p:cNvSpPr/>
              <p:nvPr/>
            </p:nvSpPr>
            <p:spPr>
              <a:xfrm>
                <a:off x="6181375" y="3572875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5" y="248"/>
                    </a:lnTo>
                    <a:lnTo>
                      <a:pt x="248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38"/>
              <p:cNvSpPr/>
              <p:nvPr/>
            </p:nvSpPr>
            <p:spPr>
              <a:xfrm>
                <a:off x="6200650" y="3554950"/>
                <a:ext cx="62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49" extrusionOk="0">
                    <a:moveTo>
                      <a:pt x="194" y="1"/>
                    </a:moveTo>
                    <a:lnTo>
                      <a:pt x="1" y="194"/>
                    </a:lnTo>
                    <a:lnTo>
                      <a:pt x="56" y="249"/>
                    </a:lnTo>
                    <a:lnTo>
                      <a:pt x="249" y="83"/>
                    </a:lnTo>
                    <a:lnTo>
                      <a:pt x="1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38"/>
              <p:cNvSpPr/>
              <p:nvPr/>
            </p:nvSpPr>
            <p:spPr>
              <a:xfrm>
                <a:off x="5839000" y="3621775"/>
                <a:ext cx="485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39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166" y="138"/>
                    </a:lnTo>
                    <a:lnTo>
                      <a:pt x="194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38"/>
              <p:cNvSpPr/>
              <p:nvPr/>
            </p:nvSpPr>
            <p:spPr>
              <a:xfrm>
                <a:off x="5862425" y="36245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38"/>
              <p:cNvSpPr/>
              <p:nvPr/>
            </p:nvSpPr>
            <p:spPr>
              <a:xfrm>
                <a:off x="5888600" y="36279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38"/>
              <p:cNvSpPr/>
              <p:nvPr/>
            </p:nvSpPr>
            <p:spPr>
              <a:xfrm>
                <a:off x="5914775" y="36307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38"/>
              <p:cNvSpPr/>
              <p:nvPr/>
            </p:nvSpPr>
            <p:spPr>
              <a:xfrm>
                <a:off x="5940950" y="363280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38"/>
              <p:cNvSpPr/>
              <p:nvPr/>
            </p:nvSpPr>
            <p:spPr>
              <a:xfrm>
                <a:off x="5967125" y="3633475"/>
                <a:ext cx="62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2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38"/>
              <p:cNvSpPr/>
              <p:nvPr/>
            </p:nvSpPr>
            <p:spPr>
              <a:xfrm>
                <a:off x="5993300" y="363210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8"/>
              <p:cNvSpPr/>
              <p:nvPr/>
            </p:nvSpPr>
            <p:spPr>
              <a:xfrm>
                <a:off x="6018800" y="36286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76" y="1"/>
                    </a:moveTo>
                    <a:lnTo>
                      <a:pt x="0" y="29"/>
                    </a:lnTo>
                    <a:lnTo>
                      <a:pt x="28" y="139"/>
                    </a:lnTo>
                    <a:lnTo>
                      <a:pt x="276" y="84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8"/>
              <p:cNvSpPr/>
              <p:nvPr/>
            </p:nvSpPr>
            <p:spPr>
              <a:xfrm>
                <a:off x="6044975" y="36231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1"/>
                    </a:moveTo>
                    <a:lnTo>
                      <a:pt x="1" y="56"/>
                    </a:lnTo>
                    <a:lnTo>
                      <a:pt x="1" y="166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38"/>
              <p:cNvSpPr/>
              <p:nvPr/>
            </p:nvSpPr>
            <p:spPr>
              <a:xfrm>
                <a:off x="6069775" y="361557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48" y="0"/>
                    </a:moveTo>
                    <a:lnTo>
                      <a:pt x="1" y="83"/>
                    </a:lnTo>
                    <a:lnTo>
                      <a:pt x="28" y="193"/>
                    </a:lnTo>
                    <a:lnTo>
                      <a:pt x="276" y="111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38"/>
              <p:cNvSpPr/>
              <p:nvPr/>
            </p:nvSpPr>
            <p:spPr>
              <a:xfrm>
                <a:off x="6093875" y="3605925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1"/>
                    </a:moveTo>
                    <a:lnTo>
                      <a:pt x="1" y="111"/>
                    </a:lnTo>
                    <a:lnTo>
                      <a:pt x="28" y="194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8"/>
              <p:cNvSpPr/>
              <p:nvPr/>
            </p:nvSpPr>
            <p:spPr>
              <a:xfrm>
                <a:off x="6116625" y="359422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48" y="0"/>
                    </a:moveTo>
                    <a:lnTo>
                      <a:pt x="0" y="110"/>
                    </a:lnTo>
                    <a:lnTo>
                      <a:pt x="55" y="193"/>
                    </a:lnTo>
                    <a:lnTo>
                      <a:pt x="276" y="55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8"/>
              <p:cNvSpPr/>
              <p:nvPr/>
            </p:nvSpPr>
            <p:spPr>
              <a:xfrm>
                <a:off x="6138650" y="3579750"/>
                <a:ext cx="69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2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38"/>
              <p:cNvSpPr/>
              <p:nvPr/>
            </p:nvSpPr>
            <p:spPr>
              <a:xfrm>
                <a:off x="6160025" y="356460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93" y="0"/>
                    </a:moveTo>
                    <a:lnTo>
                      <a:pt x="0" y="166"/>
                    </a:lnTo>
                    <a:lnTo>
                      <a:pt x="55" y="221"/>
                    </a:lnTo>
                    <a:lnTo>
                      <a:pt x="248" y="56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38"/>
              <p:cNvSpPr/>
              <p:nvPr/>
            </p:nvSpPr>
            <p:spPr>
              <a:xfrm>
                <a:off x="6180000" y="3548075"/>
                <a:ext cx="690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21" extrusionOk="0">
                    <a:moveTo>
                      <a:pt x="193" y="0"/>
                    </a:moveTo>
                    <a:lnTo>
                      <a:pt x="0" y="165"/>
                    </a:lnTo>
                    <a:lnTo>
                      <a:pt x="55" y="221"/>
                    </a:lnTo>
                    <a:lnTo>
                      <a:pt x="276" y="55"/>
                    </a:lnTo>
                    <a:lnTo>
                      <a:pt x="1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8"/>
              <p:cNvSpPr/>
              <p:nvPr/>
            </p:nvSpPr>
            <p:spPr>
              <a:xfrm>
                <a:off x="5839000" y="3594225"/>
                <a:ext cx="21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84" h="139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56" y="138"/>
                    </a:lnTo>
                    <a:lnTo>
                      <a:pt x="84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8"/>
              <p:cNvSpPr/>
              <p:nvPr/>
            </p:nvSpPr>
            <p:spPr>
              <a:xfrm>
                <a:off x="5860375" y="359697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0" y="0"/>
                    </a:moveTo>
                    <a:lnTo>
                      <a:pt x="0" y="111"/>
                    </a:lnTo>
                    <a:lnTo>
                      <a:pt x="248" y="138"/>
                    </a:lnTo>
                    <a:lnTo>
                      <a:pt x="248" y="2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38"/>
              <p:cNvSpPr/>
              <p:nvPr/>
            </p:nvSpPr>
            <p:spPr>
              <a:xfrm>
                <a:off x="5885850" y="35997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8" y="1"/>
                    </a:moveTo>
                    <a:lnTo>
                      <a:pt x="1" y="111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38"/>
              <p:cNvSpPr/>
              <p:nvPr/>
            </p:nvSpPr>
            <p:spPr>
              <a:xfrm>
                <a:off x="5912025" y="36024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139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38"/>
              <p:cNvSpPr/>
              <p:nvPr/>
            </p:nvSpPr>
            <p:spPr>
              <a:xfrm>
                <a:off x="5938200" y="36045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38"/>
              <p:cNvSpPr/>
              <p:nvPr/>
            </p:nvSpPr>
            <p:spPr>
              <a:xfrm>
                <a:off x="5964375" y="36052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38"/>
              <p:cNvSpPr/>
              <p:nvPr/>
            </p:nvSpPr>
            <p:spPr>
              <a:xfrm>
                <a:off x="5990550" y="36038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38"/>
              <p:cNvSpPr/>
              <p:nvPr/>
            </p:nvSpPr>
            <p:spPr>
              <a:xfrm>
                <a:off x="6016725" y="36004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1" y="138"/>
                    </a:lnTo>
                    <a:lnTo>
                      <a:pt x="276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38"/>
              <p:cNvSpPr/>
              <p:nvPr/>
            </p:nvSpPr>
            <p:spPr>
              <a:xfrm>
                <a:off x="6042225" y="359560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48" y="0"/>
                    </a:moveTo>
                    <a:lnTo>
                      <a:pt x="0" y="55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38"/>
              <p:cNvSpPr/>
              <p:nvPr/>
            </p:nvSpPr>
            <p:spPr>
              <a:xfrm>
                <a:off x="6067025" y="3588700"/>
                <a:ext cx="7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67" extrusionOk="0">
                    <a:moveTo>
                      <a:pt x="248" y="1"/>
                    </a:moveTo>
                    <a:lnTo>
                      <a:pt x="0" y="83"/>
                    </a:lnTo>
                    <a:lnTo>
                      <a:pt x="28" y="166"/>
                    </a:lnTo>
                    <a:lnTo>
                      <a:pt x="303" y="83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38"/>
              <p:cNvSpPr/>
              <p:nvPr/>
            </p:nvSpPr>
            <p:spPr>
              <a:xfrm>
                <a:off x="6091825" y="3579075"/>
                <a:ext cx="690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3" extrusionOk="0">
                    <a:moveTo>
                      <a:pt x="221" y="0"/>
                    </a:moveTo>
                    <a:lnTo>
                      <a:pt x="0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38"/>
              <p:cNvSpPr/>
              <p:nvPr/>
            </p:nvSpPr>
            <p:spPr>
              <a:xfrm>
                <a:off x="6115250" y="3568050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0"/>
                    </a:moveTo>
                    <a:lnTo>
                      <a:pt x="0" y="110"/>
                    </a:lnTo>
                    <a:lnTo>
                      <a:pt x="28" y="193"/>
                    </a:lnTo>
                    <a:lnTo>
                      <a:pt x="276" y="55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38"/>
              <p:cNvSpPr/>
              <p:nvPr/>
            </p:nvSpPr>
            <p:spPr>
              <a:xfrm>
                <a:off x="6137275" y="3554275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21" y="0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8"/>
              <p:cNvSpPr/>
              <p:nvPr/>
            </p:nvSpPr>
            <p:spPr>
              <a:xfrm>
                <a:off x="6158625" y="3539100"/>
                <a:ext cx="69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49" extrusionOk="0">
                    <a:moveTo>
                      <a:pt x="221" y="1"/>
                    </a:moveTo>
                    <a:lnTo>
                      <a:pt x="1" y="166"/>
                    </a:lnTo>
                    <a:lnTo>
                      <a:pt x="56" y="249"/>
                    </a:lnTo>
                    <a:lnTo>
                      <a:pt x="277" y="84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8"/>
              <p:cNvSpPr/>
              <p:nvPr/>
            </p:nvSpPr>
            <p:spPr>
              <a:xfrm>
                <a:off x="5857600" y="356872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9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8"/>
              <p:cNvSpPr/>
              <p:nvPr/>
            </p:nvSpPr>
            <p:spPr>
              <a:xfrm>
                <a:off x="5883100" y="357147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48" y="139"/>
                    </a:lnTo>
                    <a:lnTo>
                      <a:pt x="276" y="29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8"/>
              <p:cNvSpPr/>
              <p:nvPr/>
            </p:nvSpPr>
            <p:spPr>
              <a:xfrm>
                <a:off x="5909275" y="3574250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76" y="138"/>
                    </a:lnTo>
                    <a:lnTo>
                      <a:pt x="276" y="28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8"/>
              <p:cNvSpPr/>
              <p:nvPr/>
            </p:nvSpPr>
            <p:spPr>
              <a:xfrm>
                <a:off x="5935450" y="3576300"/>
                <a:ext cx="6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2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11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8"/>
              <p:cNvSpPr/>
              <p:nvPr/>
            </p:nvSpPr>
            <p:spPr>
              <a:xfrm>
                <a:off x="5962325" y="3576300"/>
                <a:ext cx="62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2" extrusionOk="0">
                    <a:moveTo>
                      <a:pt x="248" y="1"/>
                    </a:moveTo>
                    <a:lnTo>
                      <a:pt x="0" y="28"/>
                    </a:lnTo>
                    <a:lnTo>
                      <a:pt x="0" y="111"/>
                    </a:lnTo>
                    <a:lnTo>
                      <a:pt x="248" y="111"/>
                    </a:lnTo>
                    <a:lnTo>
                      <a:pt x="2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8"/>
              <p:cNvSpPr/>
              <p:nvPr/>
            </p:nvSpPr>
            <p:spPr>
              <a:xfrm>
                <a:off x="5987800" y="35756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8"/>
              <p:cNvSpPr/>
              <p:nvPr/>
            </p:nvSpPr>
            <p:spPr>
              <a:xfrm>
                <a:off x="6013975" y="35728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0"/>
                    </a:moveTo>
                    <a:lnTo>
                      <a:pt x="1" y="28"/>
                    </a:lnTo>
                    <a:lnTo>
                      <a:pt x="28" y="110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8"/>
              <p:cNvSpPr/>
              <p:nvPr/>
            </p:nvSpPr>
            <p:spPr>
              <a:xfrm>
                <a:off x="6040150" y="356805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1" y="138"/>
                    </a:lnTo>
                    <a:lnTo>
                      <a:pt x="276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8"/>
              <p:cNvSpPr/>
              <p:nvPr/>
            </p:nvSpPr>
            <p:spPr>
              <a:xfrm>
                <a:off x="6064950" y="356115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1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8"/>
              <p:cNvSpPr/>
              <p:nvPr/>
            </p:nvSpPr>
            <p:spPr>
              <a:xfrm>
                <a:off x="6089750" y="3552200"/>
                <a:ext cx="69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94" extrusionOk="0">
                    <a:moveTo>
                      <a:pt x="221" y="0"/>
                    </a:moveTo>
                    <a:lnTo>
                      <a:pt x="1" y="111"/>
                    </a:lnTo>
                    <a:lnTo>
                      <a:pt x="28" y="193"/>
                    </a:lnTo>
                    <a:lnTo>
                      <a:pt x="276" y="111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8"/>
              <p:cNvSpPr/>
              <p:nvPr/>
            </p:nvSpPr>
            <p:spPr>
              <a:xfrm>
                <a:off x="6113175" y="3541875"/>
                <a:ext cx="69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94" extrusionOk="0">
                    <a:moveTo>
                      <a:pt x="221" y="0"/>
                    </a:moveTo>
                    <a:lnTo>
                      <a:pt x="0" y="110"/>
                    </a:lnTo>
                    <a:lnTo>
                      <a:pt x="28" y="193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8"/>
              <p:cNvSpPr/>
              <p:nvPr/>
            </p:nvSpPr>
            <p:spPr>
              <a:xfrm>
                <a:off x="6135900" y="3528775"/>
                <a:ext cx="6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2" extrusionOk="0">
                    <a:moveTo>
                      <a:pt x="221" y="1"/>
                    </a:moveTo>
                    <a:lnTo>
                      <a:pt x="1" y="138"/>
                    </a:lnTo>
                    <a:lnTo>
                      <a:pt x="28" y="221"/>
                    </a:lnTo>
                    <a:lnTo>
                      <a:pt x="249" y="83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8"/>
              <p:cNvSpPr/>
              <p:nvPr/>
            </p:nvSpPr>
            <p:spPr>
              <a:xfrm>
                <a:off x="5854850" y="35411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8"/>
              <p:cNvSpPr/>
              <p:nvPr/>
            </p:nvSpPr>
            <p:spPr>
              <a:xfrm>
                <a:off x="5881025" y="3543925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1" y="1"/>
                    </a:moveTo>
                    <a:lnTo>
                      <a:pt x="1" y="83"/>
                    </a:lnTo>
                    <a:lnTo>
                      <a:pt x="249" y="111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8"/>
              <p:cNvSpPr/>
              <p:nvPr/>
            </p:nvSpPr>
            <p:spPr>
              <a:xfrm>
                <a:off x="5907200" y="354600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76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8"/>
              <p:cNvSpPr/>
              <p:nvPr/>
            </p:nvSpPr>
            <p:spPr>
              <a:xfrm>
                <a:off x="5933375" y="35480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8"/>
              <p:cNvSpPr/>
              <p:nvPr/>
            </p:nvSpPr>
            <p:spPr>
              <a:xfrm>
                <a:off x="5959550" y="35480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0"/>
                    </a:lnTo>
                    <a:lnTo>
                      <a:pt x="249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8"/>
              <p:cNvSpPr/>
              <p:nvPr/>
            </p:nvSpPr>
            <p:spPr>
              <a:xfrm>
                <a:off x="5985725" y="35473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83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8"/>
              <p:cNvSpPr/>
              <p:nvPr/>
            </p:nvSpPr>
            <p:spPr>
              <a:xfrm>
                <a:off x="6011900" y="3544625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249" y="0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49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8"/>
              <p:cNvSpPr/>
              <p:nvPr/>
            </p:nvSpPr>
            <p:spPr>
              <a:xfrm>
                <a:off x="6037400" y="3540500"/>
                <a:ext cx="690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8" extrusionOk="0">
                    <a:moveTo>
                      <a:pt x="248" y="0"/>
                    </a:moveTo>
                    <a:lnTo>
                      <a:pt x="0" y="28"/>
                    </a:lnTo>
                    <a:lnTo>
                      <a:pt x="28" y="138"/>
                    </a:lnTo>
                    <a:lnTo>
                      <a:pt x="276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8"/>
              <p:cNvSpPr/>
              <p:nvPr/>
            </p:nvSpPr>
            <p:spPr>
              <a:xfrm>
                <a:off x="6062875" y="3534300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9" y="165"/>
                    </a:lnTo>
                    <a:lnTo>
                      <a:pt x="277" y="83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8"/>
              <p:cNvSpPr/>
              <p:nvPr/>
            </p:nvSpPr>
            <p:spPr>
              <a:xfrm>
                <a:off x="6087675" y="3526025"/>
                <a:ext cx="69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6" extrusionOk="0">
                    <a:moveTo>
                      <a:pt x="221" y="0"/>
                    </a:moveTo>
                    <a:lnTo>
                      <a:pt x="1" y="83"/>
                    </a:lnTo>
                    <a:lnTo>
                      <a:pt x="28" y="166"/>
                    </a:lnTo>
                    <a:lnTo>
                      <a:pt x="276" y="8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8"/>
              <p:cNvSpPr/>
              <p:nvPr/>
            </p:nvSpPr>
            <p:spPr>
              <a:xfrm>
                <a:off x="6111100" y="3515000"/>
                <a:ext cx="69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21" extrusionOk="0">
                    <a:moveTo>
                      <a:pt x="249" y="1"/>
                    </a:moveTo>
                    <a:lnTo>
                      <a:pt x="1" y="138"/>
                    </a:lnTo>
                    <a:lnTo>
                      <a:pt x="56" y="221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8"/>
              <p:cNvSpPr/>
              <p:nvPr/>
            </p:nvSpPr>
            <p:spPr>
              <a:xfrm>
                <a:off x="5852100" y="3512925"/>
                <a:ext cx="6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39" extrusionOk="0">
                    <a:moveTo>
                      <a:pt x="28" y="1"/>
                    </a:moveTo>
                    <a:lnTo>
                      <a:pt x="0" y="111"/>
                    </a:lnTo>
                    <a:lnTo>
                      <a:pt x="276" y="139"/>
                    </a:lnTo>
                    <a:lnTo>
                      <a:pt x="276" y="2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8"/>
              <p:cNvSpPr/>
              <p:nvPr/>
            </p:nvSpPr>
            <p:spPr>
              <a:xfrm>
                <a:off x="5878950" y="351500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49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8"/>
              <p:cNvSpPr/>
              <p:nvPr/>
            </p:nvSpPr>
            <p:spPr>
              <a:xfrm>
                <a:off x="5904450" y="3517750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0" y="1"/>
                    </a:moveTo>
                    <a:lnTo>
                      <a:pt x="0" y="111"/>
                    </a:lnTo>
                    <a:lnTo>
                      <a:pt x="276" y="111"/>
                    </a:lnTo>
                    <a:lnTo>
                      <a:pt x="276" y="28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8"/>
              <p:cNvSpPr/>
              <p:nvPr/>
            </p:nvSpPr>
            <p:spPr>
              <a:xfrm>
                <a:off x="5930625" y="3519125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8"/>
              <p:cNvSpPr/>
              <p:nvPr/>
            </p:nvSpPr>
            <p:spPr>
              <a:xfrm>
                <a:off x="5956800" y="35198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76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8"/>
              <p:cNvSpPr/>
              <p:nvPr/>
            </p:nvSpPr>
            <p:spPr>
              <a:xfrm>
                <a:off x="5982975" y="3519125"/>
                <a:ext cx="69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2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76" y="84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8"/>
              <p:cNvSpPr/>
              <p:nvPr/>
            </p:nvSpPr>
            <p:spPr>
              <a:xfrm>
                <a:off x="6009150" y="3516375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249" y="1"/>
                    </a:moveTo>
                    <a:lnTo>
                      <a:pt x="1" y="28"/>
                    </a:lnTo>
                    <a:lnTo>
                      <a:pt x="1" y="138"/>
                    </a:lnTo>
                    <a:lnTo>
                      <a:pt x="276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8"/>
              <p:cNvSpPr/>
              <p:nvPr/>
            </p:nvSpPr>
            <p:spPr>
              <a:xfrm>
                <a:off x="6034650" y="3512250"/>
                <a:ext cx="69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66" extrusionOk="0">
                    <a:moveTo>
                      <a:pt x="276" y="0"/>
                    </a:moveTo>
                    <a:lnTo>
                      <a:pt x="0" y="55"/>
                    </a:lnTo>
                    <a:lnTo>
                      <a:pt x="28" y="166"/>
                    </a:lnTo>
                    <a:lnTo>
                      <a:pt x="276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8"/>
              <p:cNvSpPr/>
              <p:nvPr/>
            </p:nvSpPr>
            <p:spPr>
              <a:xfrm>
                <a:off x="6060125" y="3506725"/>
                <a:ext cx="69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67" extrusionOk="0">
                    <a:moveTo>
                      <a:pt x="276" y="1"/>
                    </a:moveTo>
                    <a:lnTo>
                      <a:pt x="1" y="56"/>
                    </a:lnTo>
                    <a:lnTo>
                      <a:pt x="28" y="166"/>
                    </a:lnTo>
                    <a:lnTo>
                      <a:pt x="276" y="84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8"/>
              <p:cNvSpPr/>
              <p:nvPr/>
            </p:nvSpPr>
            <p:spPr>
              <a:xfrm>
                <a:off x="6084925" y="3499850"/>
                <a:ext cx="69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9" extrusionOk="0">
                    <a:moveTo>
                      <a:pt x="138" y="0"/>
                    </a:moveTo>
                    <a:lnTo>
                      <a:pt x="1" y="55"/>
                    </a:lnTo>
                    <a:lnTo>
                      <a:pt x="56" y="138"/>
                    </a:lnTo>
                    <a:lnTo>
                      <a:pt x="276" y="55"/>
                    </a:lnTo>
                    <a:cubicBezTo>
                      <a:pt x="249" y="28"/>
                      <a:pt x="194" y="28"/>
                      <a:pt x="1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8"/>
              <p:cNvSpPr/>
              <p:nvPr/>
            </p:nvSpPr>
            <p:spPr>
              <a:xfrm>
                <a:off x="5850025" y="34853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8"/>
              <p:cNvSpPr/>
              <p:nvPr/>
            </p:nvSpPr>
            <p:spPr>
              <a:xfrm>
                <a:off x="5876200" y="3487450"/>
                <a:ext cx="622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39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38"/>
                    </a:lnTo>
                    <a:lnTo>
                      <a:pt x="249" y="28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8"/>
              <p:cNvSpPr/>
              <p:nvPr/>
            </p:nvSpPr>
            <p:spPr>
              <a:xfrm>
                <a:off x="5901700" y="3489525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8"/>
              <p:cNvSpPr/>
              <p:nvPr/>
            </p:nvSpPr>
            <p:spPr>
              <a:xfrm>
                <a:off x="5927875" y="3490900"/>
                <a:ext cx="69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11" extrusionOk="0">
                    <a:moveTo>
                      <a:pt x="28" y="0"/>
                    </a:moveTo>
                    <a:lnTo>
                      <a:pt x="0" y="110"/>
                    </a:lnTo>
                    <a:lnTo>
                      <a:pt x="276" y="110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8"/>
              <p:cNvSpPr/>
              <p:nvPr/>
            </p:nvSpPr>
            <p:spPr>
              <a:xfrm>
                <a:off x="5954725" y="3491575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1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8"/>
              <p:cNvSpPr/>
              <p:nvPr/>
            </p:nvSpPr>
            <p:spPr>
              <a:xfrm>
                <a:off x="5980925" y="3490900"/>
                <a:ext cx="620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11" extrusionOk="0">
                    <a:moveTo>
                      <a:pt x="0" y="0"/>
                    </a:moveTo>
                    <a:lnTo>
                      <a:pt x="0" y="110"/>
                    </a:lnTo>
                    <a:lnTo>
                      <a:pt x="248" y="83"/>
                    </a:lnTo>
                    <a:lnTo>
                      <a:pt x="2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8"/>
              <p:cNvSpPr/>
              <p:nvPr/>
            </p:nvSpPr>
            <p:spPr>
              <a:xfrm>
                <a:off x="6006400" y="348882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276" y="0"/>
                    </a:moveTo>
                    <a:lnTo>
                      <a:pt x="1" y="28"/>
                    </a:lnTo>
                    <a:lnTo>
                      <a:pt x="28" y="111"/>
                    </a:lnTo>
                    <a:lnTo>
                      <a:pt x="276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8"/>
              <p:cNvSpPr/>
              <p:nvPr/>
            </p:nvSpPr>
            <p:spPr>
              <a:xfrm>
                <a:off x="6032575" y="3484700"/>
                <a:ext cx="6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8" extrusionOk="0">
                    <a:moveTo>
                      <a:pt x="249" y="0"/>
                    </a:moveTo>
                    <a:lnTo>
                      <a:pt x="1" y="55"/>
                    </a:lnTo>
                    <a:lnTo>
                      <a:pt x="28" y="138"/>
                    </a:lnTo>
                    <a:lnTo>
                      <a:pt x="276" y="110"/>
                    </a:lnTo>
                    <a:lnTo>
                      <a:pt x="2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8"/>
              <p:cNvSpPr/>
              <p:nvPr/>
            </p:nvSpPr>
            <p:spPr>
              <a:xfrm>
                <a:off x="5847275" y="3459200"/>
                <a:ext cx="69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56" extrusionOk="0">
                    <a:moveTo>
                      <a:pt x="1" y="1"/>
                    </a:moveTo>
                    <a:lnTo>
                      <a:pt x="1" y="28"/>
                    </a:lnTo>
                    <a:lnTo>
                      <a:pt x="248" y="56"/>
                    </a:lnTo>
                    <a:lnTo>
                      <a:pt x="2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8"/>
              <p:cNvSpPr/>
              <p:nvPr/>
            </p:nvSpPr>
            <p:spPr>
              <a:xfrm>
                <a:off x="5873450" y="3459900"/>
                <a:ext cx="6925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83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83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8"/>
              <p:cNvSpPr/>
              <p:nvPr/>
            </p:nvSpPr>
            <p:spPr>
              <a:xfrm>
                <a:off x="5899625" y="3461275"/>
                <a:ext cx="69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11" extrusionOk="0">
                    <a:moveTo>
                      <a:pt x="1" y="0"/>
                    </a:moveTo>
                    <a:lnTo>
                      <a:pt x="1" y="83"/>
                    </a:lnTo>
                    <a:lnTo>
                      <a:pt x="249" y="111"/>
                    </a:lnTo>
                    <a:lnTo>
                      <a:pt x="2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8"/>
              <p:cNvSpPr/>
              <p:nvPr/>
            </p:nvSpPr>
            <p:spPr>
              <a:xfrm>
                <a:off x="5925800" y="3462650"/>
                <a:ext cx="622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11" extrusionOk="0">
                    <a:moveTo>
                      <a:pt x="1" y="0"/>
                    </a:moveTo>
                    <a:lnTo>
                      <a:pt x="1" y="111"/>
                    </a:lnTo>
                    <a:lnTo>
                      <a:pt x="249" y="111"/>
                    </a:lnTo>
                    <a:lnTo>
                      <a:pt x="249" y="56"/>
                    </a:lnTo>
                    <a:cubicBezTo>
                      <a:pt x="166" y="28"/>
                      <a:pt x="83" y="28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8"/>
              <p:cNvSpPr/>
              <p:nvPr/>
            </p:nvSpPr>
            <p:spPr>
              <a:xfrm>
                <a:off x="4873225" y="3654150"/>
                <a:ext cx="62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21" extrusionOk="0">
                    <a:moveTo>
                      <a:pt x="139" y="0"/>
                    </a:moveTo>
                    <a:cubicBezTo>
                      <a:pt x="1" y="0"/>
                      <a:pt x="1" y="221"/>
                      <a:pt x="139" y="221"/>
                    </a:cubicBezTo>
                    <a:cubicBezTo>
                      <a:pt x="249" y="221"/>
                      <a:pt x="249" y="0"/>
                      <a:pt x="1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8"/>
              <p:cNvSpPr/>
              <p:nvPr/>
            </p:nvSpPr>
            <p:spPr>
              <a:xfrm>
                <a:off x="4922150" y="3665850"/>
                <a:ext cx="14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84" extrusionOk="0">
                    <a:moveTo>
                      <a:pt x="28" y="1"/>
                    </a:moveTo>
                    <a:cubicBezTo>
                      <a:pt x="28" y="1"/>
                      <a:pt x="0" y="28"/>
                      <a:pt x="0" y="28"/>
                    </a:cubicBezTo>
                    <a:cubicBezTo>
                      <a:pt x="28" y="56"/>
                      <a:pt x="28" y="84"/>
                      <a:pt x="28" y="84"/>
                    </a:cubicBezTo>
                    <a:cubicBezTo>
                      <a:pt x="28" y="84"/>
                      <a:pt x="28" y="56"/>
                      <a:pt x="55" y="28"/>
                    </a:cubicBezTo>
                    <a:cubicBezTo>
                      <a:pt x="55" y="28"/>
                      <a:pt x="28" y="1"/>
                      <a:pt x="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8"/>
              <p:cNvSpPr/>
              <p:nvPr/>
            </p:nvSpPr>
            <p:spPr>
              <a:xfrm>
                <a:off x="4913875" y="3664475"/>
                <a:ext cx="2100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56" extrusionOk="0">
                    <a:moveTo>
                      <a:pt x="28" y="1"/>
                    </a:moveTo>
                    <a:cubicBezTo>
                      <a:pt x="1" y="1"/>
                      <a:pt x="1" y="56"/>
                      <a:pt x="28" y="56"/>
                    </a:cubicBezTo>
                    <a:cubicBezTo>
                      <a:pt x="83" y="56"/>
                      <a:pt x="83" y="1"/>
                      <a:pt x="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8"/>
              <p:cNvSpPr/>
              <p:nvPr/>
            </p:nvSpPr>
            <p:spPr>
              <a:xfrm>
                <a:off x="5013750" y="3639675"/>
                <a:ext cx="9000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360" h="332" extrusionOk="0">
                    <a:moveTo>
                      <a:pt x="27" y="166"/>
                    </a:moveTo>
                    <a:cubicBezTo>
                      <a:pt x="28" y="166"/>
                      <a:pt x="28" y="166"/>
                      <a:pt x="28" y="166"/>
                    </a:cubicBezTo>
                    <a:cubicBezTo>
                      <a:pt x="28" y="194"/>
                      <a:pt x="28" y="194"/>
                      <a:pt x="28" y="194"/>
                    </a:cubicBezTo>
                    <a:cubicBezTo>
                      <a:pt x="28" y="185"/>
                      <a:pt x="28" y="175"/>
                      <a:pt x="27" y="166"/>
                    </a:cubicBezTo>
                    <a:close/>
                    <a:moveTo>
                      <a:pt x="111" y="1"/>
                    </a:moveTo>
                    <a:cubicBezTo>
                      <a:pt x="93" y="1"/>
                      <a:pt x="75" y="13"/>
                      <a:pt x="65" y="28"/>
                    </a:cubicBezTo>
                    <a:lnTo>
                      <a:pt x="56" y="28"/>
                    </a:lnTo>
                    <a:cubicBezTo>
                      <a:pt x="28" y="28"/>
                      <a:pt x="28" y="56"/>
                      <a:pt x="28" y="56"/>
                    </a:cubicBezTo>
                    <a:cubicBezTo>
                      <a:pt x="1" y="84"/>
                      <a:pt x="1" y="84"/>
                      <a:pt x="1" y="111"/>
                    </a:cubicBezTo>
                    <a:cubicBezTo>
                      <a:pt x="1" y="111"/>
                      <a:pt x="1" y="139"/>
                      <a:pt x="1" y="166"/>
                    </a:cubicBezTo>
                    <a:cubicBezTo>
                      <a:pt x="1" y="166"/>
                      <a:pt x="1" y="194"/>
                      <a:pt x="1" y="194"/>
                    </a:cubicBezTo>
                    <a:cubicBezTo>
                      <a:pt x="1" y="221"/>
                      <a:pt x="28" y="221"/>
                      <a:pt x="28" y="249"/>
                    </a:cubicBezTo>
                    <a:cubicBezTo>
                      <a:pt x="28" y="249"/>
                      <a:pt x="28" y="276"/>
                      <a:pt x="56" y="276"/>
                    </a:cubicBezTo>
                    <a:cubicBezTo>
                      <a:pt x="84" y="304"/>
                      <a:pt x="84" y="304"/>
                      <a:pt x="111" y="331"/>
                    </a:cubicBezTo>
                    <a:lnTo>
                      <a:pt x="194" y="331"/>
                    </a:lnTo>
                    <a:cubicBezTo>
                      <a:pt x="221" y="331"/>
                      <a:pt x="221" y="304"/>
                      <a:pt x="249" y="304"/>
                    </a:cubicBezTo>
                    <a:cubicBezTo>
                      <a:pt x="263" y="290"/>
                      <a:pt x="270" y="283"/>
                      <a:pt x="276" y="276"/>
                    </a:cubicBezTo>
                    <a:lnTo>
                      <a:pt x="304" y="276"/>
                    </a:lnTo>
                    <a:cubicBezTo>
                      <a:pt x="304" y="276"/>
                      <a:pt x="332" y="249"/>
                      <a:pt x="332" y="249"/>
                    </a:cubicBezTo>
                    <a:cubicBezTo>
                      <a:pt x="359" y="221"/>
                      <a:pt x="359" y="194"/>
                      <a:pt x="359" y="166"/>
                    </a:cubicBezTo>
                    <a:cubicBezTo>
                      <a:pt x="359" y="166"/>
                      <a:pt x="359" y="139"/>
                      <a:pt x="332" y="111"/>
                    </a:cubicBezTo>
                    <a:cubicBezTo>
                      <a:pt x="328" y="111"/>
                      <a:pt x="325" y="111"/>
                      <a:pt x="323" y="110"/>
                    </a:cubicBezTo>
                    <a:lnTo>
                      <a:pt x="323" y="110"/>
                    </a:lnTo>
                    <a:cubicBezTo>
                      <a:pt x="319" y="101"/>
                      <a:pt x="313" y="92"/>
                      <a:pt x="304" y="84"/>
                    </a:cubicBezTo>
                    <a:cubicBezTo>
                      <a:pt x="304" y="56"/>
                      <a:pt x="276" y="56"/>
                      <a:pt x="276" y="28"/>
                    </a:cubicBezTo>
                    <a:cubicBezTo>
                      <a:pt x="249" y="28"/>
                      <a:pt x="221" y="1"/>
                      <a:pt x="2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8"/>
              <p:cNvSpPr/>
              <p:nvPr/>
            </p:nvSpPr>
            <p:spPr>
              <a:xfrm>
                <a:off x="5115025" y="3771250"/>
                <a:ext cx="34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83" y="1"/>
                    </a:moveTo>
                    <a:cubicBezTo>
                      <a:pt x="56" y="1"/>
                      <a:pt x="28" y="1"/>
                      <a:pt x="28" y="28"/>
                    </a:cubicBezTo>
                    <a:cubicBezTo>
                      <a:pt x="0" y="28"/>
                      <a:pt x="0" y="56"/>
                      <a:pt x="28" y="83"/>
                    </a:cubicBezTo>
                    <a:cubicBezTo>
                      <a:pt x="28" y="83"/>
                      <a:pt x="28" y="83"/>
                      <a:pt x="28" y="111"/>
                    </a:cubicBezTo>
                    <a:lnTo>
                      <a:pt x="56" y="111"/>
                    </a:lnTo>
                    <a:cubicBezTo>
                      <a:pt x="56" y="111"/>
                      <a:pt x="56" y="111"/>
                      <a:pt x="56" y="138"/>
                    </a:cubicBezTo>
                    <a:lnTo>
                      <a:pt x="83" y="138"/>
                    </a:lnTo>
                    <a:cubicBezTo>
                      <a:pt x="83" y="111"/>
                      <a:pt x="83" y="111"/>
                      <a:pt x="83" y="111"/>
                    </a:cubicBezTo>
                    <a:lnTo>
                      <a:pt x="111" y="111"/>
                    </a:lnTo>
                    <a:cubicBezTo>
                      <a:pt x="111" y="83"/>
                      <a:pt x="111" y="83"/>
                      <a:pt x="111" y="83"/>
                    </a:cubicBezTo>
                    <a:cubicBezTo>
                      <a:pt x="138" y="56"/>
                      <a:pt x="138" y="28"/>
                      <a:pt x="111" y="28"/>
                    </a:cubicBezTo>
                    <a:cubicBezTo>
                      <a:pt x="111" y="1"/>
                      <a:pt x="83" y="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8"/>
              <p:cNvSpPr/>
              <p:nvPr/>
            </p:nvSpPr>
            <p:spPr>
              <a:xfrm>
                <a:off x="5190100" y="3741625"/>
                <a:ext cx="4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39" extrusionOk="0">
                    <a:moveTo>
                      <a:pt x="83" y="1"/>
                    </a:moveTo>
                    <a:cubicBezTo>
                      <a:pt x="1" y="1"/>
                      <a:pt x="1" y="139"/>
                      <a:pt x="83" y="139"/>
                    </a:cubicBezTo>
                    <a:cubicBezTo>
                      <a:pt x="166" y="139"/>
                      <a:pt x="166" y="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8"/>
              <p:cNvSpPr/>
              <p:nvPr/>
            </p:nvSpPr>
            <p:spPr>
              <a:xfrm>
                <a:off x="5364400" y="3652775"/>
                <a:ext cx="20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139" extrusionOk="0">
                    <a:moveTo>
                      <a:pt x="0" y="0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0" y="55"/>
                      <a:pt x="0" y="83"/>
                      <a:pt x="0" y="111"/>
                    </a:cubicBezTo>
                    <a:cubicBezTo>
                      <a:pt x="0" y="111"/>
                      <a:pt x="0" y="111"/>
                      <a:pt x="0" y="138"/>
                    </a:cubicBezTo>
                    <a:lnTo>
                      <a:pt x="55" y="138"/>
                    </a:lnTo>
                    <a:cubicBezTo>
                      <a:pt x="83" y="111"/>
                      <a:pt x="83" y="111"/>
                      <a:pt x="83" y="111"/>
                    </a:cubicBezTo>
                    <a:cubicBezTo>
                      <a:pt x="83" y="83"/>
                      <a:pt x="83" y="55"/>
                      <a:pt x="83" y="28"/>
                    </a:cubicBezTo>
                    <a:cubicBezTo>
                      <a:pt x="83" y="28"/>
                      <a:pt x="83" y="28"/>
                      <a:pt x="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8"/>
              <p:cNvSpPr/>
              <p:nvPr/>
            </p:nvSpPr>
            <p:spPr>
              <a:xfrm>
                <a:off x="5426375" y="3760925"/>
                <a:ext cx="485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39" extrusionOk="0">
                    <a:moveTo>
                      <a:pt x="111" y="0"/>
                    </a:moveTo>
                    <a:cubicBezTo>
                      <a:pt x="84" y="0"/>
                      <a:pt x="56" y="28"/>
                      <a:pt x="28" y="28"/>
                    </a:cubicBezTo>
                    <a:lnTo>
                      <a:pt x="1" y="28"/>
                    </a:lnTo>
                    <a:cubicBezTo>
                      <a:pt x="1" y="56"/>
                      <a:pt x="1" y="56"/>
                      <a:pt x="1" y="56"/>
                    </a:cubicBezTo>
                    <a:cubicBezTo>
                      <a:pt x="1" y="56"/>
                      <a:pt x="1" y="56"/>
                      <a:pt x="1" y="83"/>
                    </a:cubicBezTo>
                    <a:cubicBezTo>
                      <a:pt x="1" y="83"/>
                      <a:pt x="1" y="83"/>
                      <a:pt x="1" y="111"/>
                    </a:cubicBezTo>
                    <a:lnTo>
                      <a:pt x="28" y="111"/>
                    </a:lnTo>
                    <a:cubicBezTo>
                      <a:pt x="28" y="111"/>
                      <a:pt x="28" y="138"/>
                      <a:pt x="28" y="138"/>
                    </a:cubicBezTo>
                    <a:lnTo>
                      <a:pt x="139" y="138"/>
                    </a:lnTo>
                    <a:cubicBezTo>
                      <a:pt x="139" y="138"/>
                      <a:pt x="166" y="111"/>
                      <a:pt x="166" y="111"/>
                    </a:cubicBezTo>
                    <a:cubicBezTo>
                      <a:pt x="194" y="83"/>
                      <a:pt x="194" y="83"/>
                      <a:pt x="194" y="83"/>
                    </a:cubicBezTo>
                    <a:cubicBezTo>
                      <a:pt x="194" y="56"/>
                      <a:pt x="194" y="56"/>
                      <a:pt x="194" y="56"/>
                    </a:cubicBezTo>
                    <a:cubicBezTo>
                      <a:pt x="166" y="56"/>
                      <a:pt x="166" y="28"/>
                      <a:pt x="166" y="28"/>
                    </a:cubicBezTo>
                    <a:lnTo>
                      <a:pt x="139" y="28"/>
                    </a:lnTo>
                    <a:cubicBezTo>
                      <a:pt x="139" y="0"/>
                      <a:pt x="139" y="0"/>
                      <a:pt x="1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8"/>
              <p:cNvSpPr/>
              <p:nvPr/>
            </p:nvSpPr>
            <p:spPr>
              <a:xfrm>
                <a:off x="5582750" y="3720975"/>
                <a:ext cx="725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29" h="28" extrusionOk="0">
                    <a:moveTo>
                      <a:pt x="28" y="0"/>
                    </a:moveTo>
                    <a:cubicBezTo>
                      <a:pt x="1" y="0"/>
                      <a:pt x="1" y="28"/>
                      <a:pt x="28" y="28"/>
                    </a:cubicBezTo>
                    <a:cubicBezTo>
                      <a:pt x="28" y="28"/>
                      <a:pt x="28" y="0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8"/>
              <p:cNvSpPr/>
              <p:nvPr/>
            </p:nvSpPr>
            <p:spPr>
              <a:xfrm>
                <a:off x="5683325" y="3747825"/>
                <a:ext cx="485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67" extrusionOk="0">
                    <a:moveTo>
                      <a:pt x="111" y="1"/>
                    </a:moveTo>
                    <a:cubicBezTo>
                      <a:pt x="1" y="1"/>
                      <a:pt x="1" y="166"/>
                      <a:pt x="111" y="166"/>
                    </a:cubicBezTo>
                    <a:cubicBezTo>
                      <a:pt x="193" y="166"/>
                      <a:pt x="193" y="1"/>
                      <a:pt x="1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8"/>
              <p:cNvSpPr/>
              <p:nvPr/>
            </p:nvSpPr>
            <p:spPr>
              <a:xfrm>
                <a:off x="5657850" y="3723025"/>
                <a:ext cx="48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7" extrusionOk="0">
                    <a:moveTo>
                      <a:pt x="28" y="1"/>
                    </a:moveTo>
                    <a:cubicBezTo>
                      <a:pt x="0" y="28"/>
                      <a:pt x="0" y="28"/>
                      <a:pt x="0" y="56"/>
                    </a:cubicBezTo>
                    <a:cubicBezTo>
                      <a:pt x="0" y="56"/>
                      <a:pt x="0" y="56"/>
                      <a:pt x="0" y="84"/>
                    </a:cubicBezTo>
                    <a:cubicBezTo>
                      <a:pt x="0" y="84"/>
                      <a:pt x="0" y="84"/>
                      <a:pt x="0" y="111"/>
                    </a:cubicBezTo>
                    <a:cubicBezTo>
                      <a:pt x="0" y="111"/>
                      <a:pt x="0" y="139"/>
                      <a:pt x="0" y="139"/>
                    </a:cubicBezTo>
                    <a:cubicBezTo>
                      <a:pt x="0" y="166"/>
                      <a:pt x="28" y="166"/>
                      <a:pt x="28" y="194"/>
                    </a:cubicBezTo>
                    <a:lnTo>
                      <a:pt x="83" y="194"/>
                    </a:lnTo>
                    <a:cubicBezTo>
                      <a:pt x="92" y="203"/>
                      <a:pt x="101" y="206"/>
                      <a:pt x="110" y="206"/>
                    </a:cubicBezTo>
                    <a:cubicBezTo>
                      <a:pt x="129" y="206"/>
                      <a:pt x="147" y="194"/>
                      <a:pt x="165" y="194"/>
                    </a:cubicBezTo>
                    <a:cubicBezTo>
                      <a:pt x="193" y="166"/>
                      <a:pt x="193" y="111"/>
                      <a:pt x="193" y="84"/>
                    </a:cubicBezTo>
                    <a:cubicBezTo>
                      <a:pt x="193" y="84"/>
                      <a:pt x="165" y="56"/>
                      <a:pt x="165" y="56"/>
                    </a:cubicBezTo>
                    <a:cubicBezTo>
                      <a:pt x="138" y="28"/>
                      <a:pt x="138" y="28"/>
                      <a:pt x="110" y="28"/>
                    </a:cubicBezTo>
                    <a:lnTo>
                      <a:pt x="83" y="28"/>
                    </a:lnTo>
                    <a:cubicBezTo>
                      <a:pt x="83" y="1"/>
                      <a:pt x="55" y="1"/>
                      <a:pt x="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8"/>
              <p:cNvSpPr/>
              <p:nvPr/>
            </p:nvSpPr>
            <p:spPr>
              <a:xfrm>
                <a:off x="5546925" y="3974475"/>
                <a:ext cx="417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38" extrusionOk="0">
                    <a:moveTo>
                      <a:pt x="84" y="0"/>
                    </a:moveTo>
                    <a:cubicBezTo>
                      <a:pt x="1" y="0"/>
                      <a:pt x="1" y="138"/>
                      <a:pt x="84" y="138"/>
                    </a:cubicBezTo>
                    <a:cubicBezTo>
                      <a:pt x="166" y="138"/>
                      <a:pt x="166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8"/>
              <p:cNvSpPr/>
              <p:nvPr/>
            </p:nvSpPr>
            <p:spPr>
              <a:xfrm>
                <a:off x="5536600" y="4009600"/>
                <a:ext cx="485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39" extrusionOk="0">
                    <a:moveTo>
                      <a:pt x="28" y="0"/>
                    </a:moveTo>
                    <a:cubicBezTo>
                      <a:pt x="28" y="0"/>
                      <a:pt x="28" y="28"/>
                      <a:pt x="28" y="28"/>
                    </a:cubicBezTo>
                    <a:lnTo>
                      <a:pt x="1" y="28"/>
                    </a:lnTo>
                    <a:cubicBezTo>
                      <a:pt x="1" y="28"/>
                      <a:pt x="1" y="28"/>
                      <a:pt x="1" y="56"/>
                    </a:cubicBezTo>
                    <a:lnTo>
                      <a:pt x="1" y="83"/>
                    </a:lnTo>
                    <a:cubicBezTo>
                      <a:pt x="1" y="111"/>
                      <a:pt x="28" y="111"/>
                      <a:pt x="28" y="111"/>
                    </a:cubicBezTo>
                    <a:cubicBezTo>
                      <a:pt x="56" y="111"/>
                      <a:pt x="83" y="138"/>
                      <a:pt x="111" y="138"/>
                    </a:cubicBezTo>
                    <a:cubicBezTo>
                      <a:pt x="138" y="138"/>
                      <a:pt x="138" y="138"/>
                      <a:pt x="138" y="111"/>
                    </a:cubicBezTo>
                    <a:lnTo>
                      <a:pt x="166" y="111"/>
                    </a:lnTo>
                    <a:cubicBezTo>
                      <a:pt x="166" y="111"/>
                      <a:pt x="166" y="111"/>
                      <a:pt x="166" y="83"/>
                    </a:cubicBezTo>
                    <a:cubicBezTo>
                      <a:pt x="193" y="83"/>
                      <a:pt x="193" y="83"/>
                      <a:pt x="193" y="56"/>
                    </a:cubicBezTo>
                    <a:cubicBezTo>
                      <a:pt x="166" y="28"/>
                      <a:pt x="166" y="28"/>
                      <a:pt x="166" y="28"/>
                    </a:cubicBezTo>
                    <a:cubicBezTo>
                      <a:pt x="166" y="28"/>
                      <a:pt x="166" y="0"/>
                      <a:pt x="1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8"/>
              <p:cNvSpPr/>
              <p:nvPr/>
            </p:nvSpPr>
            <p:spPr>
              <a:xfrm>
                <a:off x="5602725" y="3903525"/>
                <a:ext cx="830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76" extrusionOk="0">
                    <a:moveTo>
                      <a:pt x="166" y="0"/>
                    </a:moveTo>
                    <a:cubicBezTo>
                      <a:pt x="1" y="0"/>
                      <a:pt x="1" y="276"/>
                      <a:pt x="166" y="276"/>
                    </a:cubicBezTo>
                    <a:cubicBezTo>
                      <a:pt x="331" y="276"/>
                      <a:pt x="331" y="0"/>
                      <a:pt x="1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8"/>
              <p:cNvSpPr/>
              <p:nvPr/>
            </p:nvSpPr>
            <p:spPr>
              <a:xfrm>
                <a:off x="5692975" y="3968950"/>
                <a:ext cx="700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8" h="29" extrusionOk="0">
                    <a:moveTo>
                      <a:pt x="28" y="1"/>
                    </a:moveTo>
                    <a:cubicBezTo>
                      <a:pt x="0" y="1"/>
                      <a:pt x="0" y="28"/>
                      <a:pt x="28" y="28"/>
                    </a:cubicBezTo>
                    <a:cubicBezTo>
                      <a:pt x="28" y="28"/>
                      <a:pt x="28" y="1"/>
                      <a:pt x="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8"/>
              <p:cNvSpPr/>
              <p:nvPr/>
            </p:nvSpPr>
            <p:spPr>
              <a:xfrm>
                <a:off x="5793550" y="3996500"/>
                <a:ext cx="485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67" extrusionOk="0">
                    <a:moveTo>
                      <a:pt x="110" y="1"/>
                    </a:moveTo>
                    <a:cubicBezTo>
                      <a:pt x="0" y="1"/>
                      <a:pt x="0" y="166"/>
                      <a:pt x="110" y="166"/>
                    </a:cubicBezTo>
                    <a:cubicBezTo>
                      <a:pt x="193" y="166"/>
                      <a:pt x="193" y="1"/>
                      <a:pt x="11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8"/>
              <p:cNvSpPr/>
              <p:nvPr/>
            </p:nvSpPr>
            <p:spPr>
              <a:xfrm>
                <a:off x="5768050" y="3971700"/>
                <a:ext cx="485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94" extrusionOk="0">
                    <a:moveTo>
                      <a:pt x="28" y="1"/>
                    </a:moveTo>
                    <a:cubicBezTo>
                      <a:pt x="28" y="1"/>
                      <a:pt x="1" y="1"/>
                      <a:pt x="1" y="29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1" y="84"/>
                      <a:pt x="1" y="84"/>
                      <a:pt x="1" y="84"/>
                    </a:cubicBezTo>
                    <a:cubicBezTo>
                      <a:pt x="1" y="111"/>
                      <a:pt x="1" y="111"/>
                      <a:pt x="1" y="139"/>
                    </a:cubicBezTo>
                    <a:cubicBezTo>
                      <a:pt x="1" y="139"/>
                      <a:pt x="28" y="166"/>
                      <a:pt x="28" y="166"/>
                    </a:cubicBezTo>
                    <a:cubicBezTo>
                      <a:pt x="28" y="194"/>
                      <a:pt x="56" y="194"/>
                      <a:pt x="83" y="194"/>
                    </a:cubicBezTo>
                    <a:cubicBezTo>
                      <a:pt x="111" y="194"/>
                      <a:pt x="139" y="194"/>
                      <a:pt x="166" y="166"/>
                    </a:cubicBezTo>
                    <a:cubicBezTo>
                      <a:pt x="194" y="139"/>
                      <a:pt x="194" y="111"/>
                      <a:pt x="194" y="84"/>
                    </a:cubicBezTo>
                    <a:cubicBezTo>
                      <a:pt x="194" y="56"/>
                      <a:pt x="166" y="56"/>
                      <a:pt x="166" y="29"/>
                    </a:cubicBezTo>
                    <a:lnTo>
                      <a:pt x="111" y="29"/>
                    </a:lnTo>
                    <a:cubicBezTo>
                      <a:pt x="111" y="1"/>
                      <a:pt x="83" y="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8"/>
              <p:cNvSpPr/>
              <p:nvPr/>
            </p:nvSpPr>
            <p:spPr>
              <a:xfrm>
                <a:off x="5730850" y="3687225"/>
                <a:ext cx="485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38" extrusionOk="0">
                    <a:moveTo>
                      <a:pt x="111" y="0"/>
                    </a:moveTo>
                    <a:cubicBezTo>
                      <a:pt x="84" y="0"/>
                      <a:pt x="56" y="0"/>
                      <a:pt x="56" y="28"/>
                    </a:cubicBezTo>
                    <a:lnTo>
                      <a:pt x="28" y="28"/>
                    </a:lnTo>
                    <a:cubicBezTo>
                      <a:pt x="28" y="28"/>
                      <a:pt x="28" y="55"/>
                      <a:pt x="1" y="55"/>
                    </a:cubicBezTo>
                    <a:cubicBezTo>
                      <a:pt x="1" y="55"/>
                      <a:pt x="1" y="55"/>
                      <a:pt x="1" y="83"/>
                    </a:cubicBezTo>
                    <a:cubicBezTo>
                      <a:pt x="1" y="83"/>
                      <a:pt x="1" y="110"/>
                      <a:pt x="28" y="110"/>
                    </a:cubicBezTo>
                    <a:cubicBezTo>
                      <a:pt x="28" y="110"/>
                      <a:pt x="56" y="138"/>
                      <a:pt x="56" y="138"/>
                    </a:cubicBezTo>
                    <a:lnTo>
                      <a:pt x="166" y="138"/>
                    </a:lnTo>
                    <a:cubicBezTo>
                      <a:pt x="194" y="110"/>
                      <a:pt x="194" y="110"/>
                      <a:pt x="194" y="110"/>
                    </a:cubicBezTo>
                    <a:cubicBezTo>
                      <a:pt x="194" y="110"/>
                      <a:pt x="194" y="83"/>
                      <a:pt x="194" y="83"/>
                    </a:cubicBezTo>
                    <a:cubicBezTo>
                      <a:pt x="194" y="55"/>
                      <a:pt x="194" y="55"/>
                      <a:pt x="194" y="55"/>
                    </a:cubicBezTo>
                    <a:cubicBezTo>
                      <a:pt x="194" y="28"/>
                      <a:pt x="194" y="28"/>
                      <a:pt x="166" y="28"/>
                    </a:cubicBezTo>
                    <a:cubicBezTo>
                      <a:pt x="166" y="0"/>
                      <a:pt x="166" y="0"/>
                      <a:pt x="1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8"/>
              <p:cNvSpPr/>
              <p:nvPr/>
            </p:nvSpPr>
            <p:spPr>
              <a:xfrm>
                <a:off x="4899400" y="4588250"/>
                <a:ext cx="62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3" extrusionOk="0">
                    <a:moveTo>
                      <a:pt x="111" y="0"/>
                    </a:moveTo>
                    <a:cubicBezTo>
                      <a:pt x="1" y="0"/>
                      <a:pt x="1" y="193"/>
                      <a:pt x="111" y="193"/>
                    </a:cubicBezTo>
                    <a:cubicBezTo>
                      <a:pt x="249" y="193"/>
                      <a:pt x="249" y="0"/>
                      <a:pt x="1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8"/>
              <p:cNvSpPr/>
              <p:nvPr/>
            </p:nvSpPr>
            <p:spPr>
              <a:xfrm>
                <a:off x="4948325" y="4599950"/>
                <a:ext cx="14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84" extrusionOk="0">
                    <a:moveTo>
                      <a:pt x="28" y="0"/>
                    </a:moveTo>
                    <a:cubicBezTo>
                      <a:pt x="0" y="0"/>
                      <a:pt x="0" y="0"/>
                      <a:pt x="0" y="28"/>
                    </a:cubicBezTo>
                    <a:cubicBezTo>
                      <a:pt x="0" y="28"/>
                      <a:pt x="0" y="56"/>
                      <a:pt x="28" y="83"/>
                    </a:cubicBezTo>
                    <a:cubicBezTo>
                      <a:pt x="28" y="56"/>
                      <a:pt x="28" y="28"/>
                      <a:pt x="28" y="28"/>
                    </a:cubicBezTo>
                    <a:cubicBezTo>
                      <a:pt x="55" y="0"/>
                      <a:pt x="28" y="0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38"/>
              <p:cNvSpPr/>
              <p:nvPr/>
            </p:nvSpPr>
            <p:spPr>
              <a:xfrm>
                <a:off x="4940050" y="4597875"/>
                <a:ext cx="2100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56" extrusionOk="0">
                    <a:moveTo>
                      <a:pt x="28" y="1"/>
                    </a:moveTo>
                    <a:cubicBezTo>
                      <a:pt x="1" y="1"/>
                      <a:pt x="1" y="56"/>
                      <a:pt x="28" y="56"/>
                    </a:cubicBezTo>
                    <a:cubicBezTo>
                      <a:pt x="83" y="56"/>
                      <a:pt x="83" y="1"/>
                      <a:pt x="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38"/>
              <p:cNvSpPr/>
              <p:nvPr/>
            </p:nvSpPr>
            <p:spPr>
              <a:xfrm>
                <a:off x="5039950" y="4573250"/>
                <a:ext cx="89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25" extrusionOk="0">
                    <a:moveTo>
                      <a:pt x="68" y="35"/>
                    </a:moveTo>
                    <a:cubicBezTo>
                      <a:pt x="55" y="42"/>
                      <a:pt x="41" y="49"/>
                      <a:pt x="28" y="49"/>
                    </a:cubicBezTo>
                    <a:cubicBezTo>
                      <a:pt x="49" y="49"/>
                      <a:pt x="54" y="49"/>
                      <a:pt x="68" y="35"/>
                    </a:cubicBezTo>
                    <a:close/>
                    <a:moveTo>
                      <a:pt x="152" y="1"/>
                    </a:moveTo>
                    <a:cubicBezTo>
                      <a:pt x="138" y="1"/>
                      <a:pt x="124" y="8"/>
                      <a:pt x="110" y="21"/>
                    </a:cubicBezTo>
                    <a:cubicBezTo>
                      <a:pt x="96" y="21"/>
                      <a:pt x="83" y="28"/>
                      <a:pt x="69" y="35"/>
                    </a:cubicBezTo>
                    <a:lnTo>
                      <a:pt x="69" y="35"/>
                    </a:lnTo>
                    <a:cubicBezTo>
                      <a:pt x="72" y="32"/>
                      <a:pt x="77" y="27"/>
                      <a:pt x="82" y="22"/>
                    </a:cubicBezTo>
                    <a:lnTo>
                      <a:pt x="82" y="22"/>
                    </a:lnTo>
                    <a:cubicBezTo>
                      <a:pt x="76" y="28"/>
                      <a:pt x="72" y="32"/>
                      <a:pt x="68" y="35"/>
                    </a:cubicBezTo>
                    <a:lnTo>
                      <a:pt x="68" y="35"/>
                    </a:lnTo>
                    <a:cubicBezTo>
                      <a:pt x="69" y="35"/>
                      <a:pt x="69" y="35"/>
                      <a:pt x="69" y="35"/>
                    </a:cubicBezTo>
                    <a:lnTo>
                      <a:pt x="69" y="35"/>
                    </a:lnTo>
                    <a:cubicBezTo>
                      <a:pt x="55" y="49"/>
                      <a:pt x="55" y="49"/>
                      <a:pt x="55" y="49"/>
                    </a:cubicBezTo>
                    <a:cubicBezTo>
                      <a:pt x="28" y="49"/>
                      <a:pt x="28" y="49"/>
                      <a:pt x="0" y="77"/>
                    </a:cubicBezTo>
                    <a:cubicBezTo>
                      <a:pt x="0" y="77"/>
                      <a:pt x="0" y="104"/>
                      <a:pt x="0" y="132"/>
                    </a:cubicBezTo>
                    <a:cubicBezTo>
                      <a:pt x="0" y="139"/>
                      <a:pt x="0" y="145"/>
                      <a:pt x="0" y="159"/>
                    </a:cubicBezTo>
                    <a:cubicBezTo>
                      <a:pt x="0" y="187"/>
                      <a:pt x="0" y="214"/>
                      <a:pt x="0" y="214"/>
                    </a:cubicBezTo>
                    <a:cubicBezTo>
                      <a:pt x="0" y="214"/>
                      <a:pt x="0" y="242"/>
                      <a:pt x="28" y="242"/>
                    </a:cubicBezTo>
                    <a:cubicBezTo>
                      <a:pt x="28" y="269"/>
                      <a:pt x="28" y="269"/>
                      <a:pt x="55" y="297"/>
                    </a:cubicBezTo>
                    <a:cubicBezTo>
                      <a:pt x="55" y="297"/>
                      <a:pt x="83" y="324"/>
                      <a:pt x="110" y="324"/>
                    </a:cubicBezTo>
                    <a:lnTo>
                      <a:pt x="193" y="324"/>
                    </a:lnTo>
                    <a:cubicBezTo>
                      <a:pt x="193" y="324"/>
                      <a:pt x="220" y="324"/>
                      <a:pt x="248" y="297"/>
                    </a:cubicBezTo>
                    <a:cubicBezTo>
                      <a:pt x="271" y="297"/>
                      <a:pt x="275" y="297"/>
                      <a:pt x="275" y="280"/>
                    </a:cubicBezTo>
                    <a:lnTo>
                      <a:pt x="275" y="280"/>
                    </a:lnTo>
                    <a:cubicBezTo>
                      <a:pt x="278" y="277"/>
                      <a:pt x="280" y="273"/>
                      <a:pt x="282" y="269"/>
                    </a:cubicBezTo>
                    <a:lnTo>
                      <a:pt x="282" y="269"/>
                    </a:lnTo>
                    <a:cubicBezTo>
                      <a:pt x="307" y="269"/>
                      <a:pt x="331" y="267"/>
                      <a:pt x="331" y="242"/>
                    </a:cubicBezTo>
                    <a:cubicBezTo>
                      <a:pt x="331" y="214"/>
                      <a:pt x="358" y="214"/>
                      <a:pt x="358" y="187"/>
                    </a:cubicBezTo>
                    <a:cubicBezTo>
                      <a:pt x="358" y="159"/>
                      <a:pt x="331" y="132"/>
                      <a:pt x="331" y="132"/>
                    </a:cubicBezTo>
                    <a:cubicBezTo>
                      <a:pt x="331" y="132"/>
                      <a:pt x="331" y="132"/>
                      <a:pt x="331" y="104"/>
                    </a:cubicBezTo>
                    <a:lnTo>
                      <a:pt x="310" y="104"/>
                    </a:lnTo>
                    <a:cubicBezTo>
                      <a:pt x="306" y="95"/>
                      <a:pt x="303" y="86"/>
                      <a:pt x="303" y="77"/>
                    </a:cubicBezTo>
                    <a:cubicBezTo>
                      <a:pt x="276" y="77"/>
                      <a:pt x="276" y="49"/>
                      <a:pt x="248" y="49"/>
                    </a:cubicBezTo>
                    <a:cubicBezTo>
                      <a:pt x="248" y="21"/>
                      <a:pt x="220" y="21"/>
                      <a:pt x="193" y="21"/>
                    </a:cubicBezTo>
                    <a:cubicBezTo>
                      <a:pt x="179" y="8"/>
                      <a:pt x="165" y="1"/>
                      <a:pt x="1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38"/>
              <p:cNvSpPr/>
              <p:nvPr/>
            </p:nvSpPr>
            <p:spPr>
              <a:xfrm>
                <a:off x="5141200" y="4704650"/>
                <a:ext cx="34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56" y="1"/>
                    </a:moveTo>
                    <a:cubicBezTo>
                      <a:pt x="56" y="1"/>
                      <a:pt x="28" y="1"/>
                      <a:pt x="28" y="28"/>
                    </a:cubicBezTo>
                    <a:cubicBezTo>
                      <a:pt x="0" y="56"/>
                      <a:pt x="0" y="83"/>
                      <a:pt x="28" y="83"/>
                    </a:cubicBezTo>
                    <a:cubicBezTo>
                      <a:pt x="28" y="111"/>
                      <a:pt x="28" y="111"/>
                      <a:pt x="28" y="111"/>
                    </a:cubicBezTo>
                    <a:cubicBezTo>
                      <a:pt x="28" y="111"/>
                      <a:pt x="28" y="111"/>
                      <a:pt x="28" y="138"/>
                    </a:cubicBezTo>
                    <a:lnTo>
                      <a:pt x="83" y="138"/>
                    </a:lnTo>
                    <a:cubicBezTo>
                      <a:pt x="83" y="111"/>
                      <a:pt x="83" y="111"/>
                      <a:pt x="111" y="111"/>
                    </a:cubicBezTo>
                    <a:lnTo>
                      <a:pt x="111" y="83"/>
                    </a:lnTo>
                    <a:cubicBezTo>
                      <a:pt x="138" y="83"/>
                      <a:pt x="138" y="56"/>
                      <a:pt x="111" y="28"/>
                    </a:cubicBezTo>
                    <a:cubicBezTo>
                      <a:pt x="111" y="1"/>
                      <a:pt x="83" y="1"/>
                      <a:pt x="5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38"/>
              <p:cNvSpPr/>
              <p:nvPr/>
            </p:nvSpPr>
            <p:spPr>
              <a:xfrm>
                <a:off x="5216275" y="4675725"/>
                <a:ext cx="4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39" extrusionOk="0">
                    <a:moveTo>
                      <a:pt x="84" y="0"/>
                    </a:moveTo>
                    <a:cubicBezTo>
                      <a:pt x="1" y="0"/>
                      <a:pt x="1" y="138"/>
                      <a:pt x="84" y="138"/>
                    </a:cubicBezTo>
                    <a:cubicBezTo>
                      <a:pt x="166" y="138"/>
                      <a:pt x="166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8"/>
              <p:cNvSpPr/>
              <p:nvPr/>
            </p:nvSpPr>
            <p:spPr>
              <a:xfrm>
                <a:off x="5309275" y="4540200"/>
                <a:ext cx="89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24" extrusionOk="0">
                    <a:moveTo>
                      <a:pt x="152" y="0"/>
                    </a:moveTo>
                    <a:cubicBezTo>
                      <a:pt x="138" y="0"/>
                      <a:pt x="125" y="7"/>
                      <a:pt x="111" y="21"/>
                    </a:cubicBezTo>
                    <a:cubicBezTo>
                      <a:pt x="83" y="21"/>
                      <a:pt x="83" y="21"/>
                      <a:pt x="56" y="48"/>
                    </a:cubicBezTo>
                    <a:cubicBezTo>
                      <a:pt x="28" y="76"/>
                      <a:pt x="28" y="76"/>
                      <a:pt x="28" y="103"/>
                    </a:cubicBezTo>
                    <a:cubicBezTo>
                      <a:pt x="1" y="131"/>
                      <a:pt x="1" y="131"/>
                      <a:pt x="1" y="159"/>
                    </a:cubicBezTo>
                    <a:cubicBezTo>
                      <a:pt x="1" y="186"/>
                      <a:pt x="1" y="186"/>
                      <a:pt x="1" y="214"/>
                    </a:cubicBezTo>
                    <a:cubicBezTo>
                      <a:pt x="28" y="241"/>
                      <a:pt x="28" y="241"/>
                      <a:pt x="56" y="269"/>
                    </a:cubicBezTo>
                    <a:cubicBezTo>
                      <a:pt x="83" y="296"/>
                      <a:pt x="83" y="296"/>
                      <a:pt x="111" y="324"/>
                    </a:cubicBezTo>
                    <a:lnTo>
                      <a:pt x="194" y="324"/>
                    </a:lnTo>
                    <a:cubicBezTo>
                      <a:pt x="221" y="296"/>
                      <a:pt x="249" y="296"/>
                      <a:pt x="276" y="269"/>
                    </a:cubicBezTo>
                    <a:cubicBezTo>
                      <a:pt x="290" y="255"/>
                      <a:pt x="297" y="248"/>
                      <a:pt x="300" y="241"/>
                    </a:cubicBezTo>
                    <a:lnTo>
                      <a:pt x="304" y="241"/>
                    </a:lnTo>
                    <a:cubicBezTo>
                      <a:pt x="331" y="241"/>
                      <a:pt x="331" y="214"/>
                      <a:pt x="331" y="214"/>
                    </a:cubicBezTo>
                    <a:cubicBezTo>
                      <a:pt x="331" y="214"/>
                      <a:pt x="359" y="186"/>
                      <a:pt x="359" y="186"/>
                    </a:cubicBezTo>
                    <a:cubicBezTo>
                      <a:pt x="359" y="159"/>
                      <a:pt x="359" y="159"/>
                      <a:pt x="359" y="131"/>
                    </a:cubicBezTo>
                    <a:lnTo>
                      <a:pt x="331" y="131"/>
                    </a:lnTo>
                    <a:cubicBezTo>
                      <a:pt x="331" y="103"/>
                      <a:pt x="331" y="103"/>
                      <a:pt x="331" y="103"/>
                    </a:cubicBezTo>
                    <a:cubicBezTo>
                      <a:pt x="304" y="103"/>
                      <a:pt x="304" y="76"/>
                      <a:pt x="304" y="76"/>
                    </a:cubicBezTo>
                    <a:lnTo>
                      <a:pt x="296" y="76"/>
                    </a:lnTo>
                    <a:cubicBezTo>
                      <a:pt x="292" y="67"/>
                      <a:pt x="285" y="58"/>
                      <a:pt x="276" y="48"/>
                    </a:cubicBezTo>
                    <a:cubicBezTo>
                      <a:pt x="249" y="21"/>
                      <a:pt x="221" y="21"/>
                      <a:pt x="194" y="21"/>
                    </a:cubicBezTo>
                    <a:cubicBezTo>
                      <a:pt x="180" y="7"/>
                      <a:pt x="166" y="0"/>
                      <a:pt x="1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8"/>
              <p:cNvSpPr/>
              <p:nvPr/>
            </p:nvSpPr>
            <p:spPr>
              <a:xfrm>
                <a:off x="5390575" y="4586175"/>
                <a:ext cx="207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83" h="166" extrusionOk="0">
                    <a:moveTo>
                      <a:pt x="28" y="0"/>
                    </a:moveTo>
                    <a:cubicBezTo>
                      <a:pt x="28" y="0"/>
                      <a:pt x="0" y="28"/>
                      <a:pt x="0" y="28"/>
                    </a:cubicBezTo>
                    <a:cubicBezTo>
                      <a:pt x="0" y="28"/>
                      <a:pt x="0" y="55"/>
                      <a:pt x="0" y="55"/>
                    </a:cubicBezTo>
                    <a:cubicBezTo>
                      <a:pt x="0" y="83"/>
                      <a:pt x="0" y="83"/>
                      <a:pt x="0" y="111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0" y="138"/>
                      <a:pt x="28" y="166"/>
                      <a:pt x="28" y="166"/>
                    </a:cubicBezTo>
                    <a:cubicBezTo>
                      <a:pt x="28" y="166"/>
                      <a:pt x="55" y="138"/>
                      <a:pt x="55" y="138"/>
                    </a:cubicBezTo>
                    <a:cubicBezTo>
                      <a:pt x="55" y="138"/>
                      <a:pt x="83" y="138"/>
                      <a:pt x="83" y="111"/>
                    </a:cubicBezTo>
                    <a:cubicBezTo>
                      <a:pt x="83" y="83"/>
                      <a:pt x="83" y="83"/>
                      <a:pt x="83" y="55"/>
                    </a:cubicBezTo>
                    <a:cubicBezTo>
                      <a:pt x="83" y="55"/>
                      <a:pt x="55" y="28"/>
                      <a:pt x="55" y="28"/>
                    </a:cubicBezTo>
                    <a:cubicBezTo>
                      <a:pt x="55" y="28"/>
                      <a:pt x="28" y="0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8"/>
              <p:cNvSpPr/>
              <p:nvPr/>
            </p:nvSpPr>
            <p:spPr>
              <a:xfrm>
                <a:off x="5462900" y="4659800"/>
                <a:ext cx="4150" cy="28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14" extrusionOk="0">
                    <a:moveTo>
                      <a:pt x="62" y="0"/>
                    </a:moveTo>
                    <a:cubicBezTo>
                      <a:pt x="1" y="0"/>
                      <a:pt x="8" y="114"/>
                      <a:pt x="83" y="114"/>
                    </a:cubicBezTo>
                    <a:cubicBezTo>
                      <a:pt x="166" y="114"/>
                      <a:pt x="166" y="4"/>
                      <a:pt x="83" y="4"/>
                    </a:cubicBezTo>
                    <a:cubicBezTo>
                      <a:pt x="75" y="1"/>
                      <a:pt x="69" y="0"/>
                      <a:pt x="6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8"/>
              <p:cNvSpPr/>
              <p:nvPr/>
            </p:nvSpPr>
            <p:spPr>
              <a:xfrm>
                <a:off x="5452550" y="4695000"/>
                <a:ext cx="417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12" extrusionOk="0">
                    <a:moveTo>
                      <a:pt x="29" y="1"/>
                    </a:moveTo>
                    <a:cubicBezTo>
                      <a:pt x="29" y="28"/>
                      <a:pt x="1" y="28"/>
                      <a:pt x="1" y="28"/>
                    </a:cubicBezTo>
                    <a:cubicBezTo>
                      <a:pt x="1" y="56"/>
                      <a:pt x="1" y="56"/>
                      <a:pt x="1" y="56"/>
                    </a:cubicBezTo>
                    <a:lnTo>
                      <a:pt x="1" y="84"/>
                    </a:lnTo>
                    <a:cubicBezTo>
                      <a:pt x="1" y="84"/>
                      <a:pt x="1" y="111"/>
                      <a:pt x="29" y="111"/>
                    </a:cubicBezTo>
                    <a:lnTo>
                      <a:pt x="166" y="111"/>
                    </a:lnTo>
                    <a:cubicBezTo>
                      <a:pt x="166" y="111"/>
                      <a:pt x="166" y="84"/>
                      <a:pt x="166" y="84"/>
                    </a:cubicBezTo>
                    <a:cubicBezTo>
                      <a:pt x="166" y="84"/>
                      <a:pt x="166" y="56"/>
                      <a:pt x="166" y="56"/>
                    </a:cubicBezTo>
                    <a:cubicBezTo>
                      <a:pt x="166" y="28"/>
                      <a:pt x="166" y="28"/>
                      <a:pt x="166" y="28"/>
                    </a:cubicBezTo>
                    <a:cubicBezTo>
                      <a:pt x="166" y="1"/>
                      <a:pt x="139" y="1"/>
                      <a:pt x="13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8"/>
              <p:cNvSpPr/>
              <p:nvPr/>
            </p:nvSpPr>
            <p:spPr>
              <a:xfrm>
                <a:off x="5608925" y="4654375"/>
                <a:ext cx="725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29" h="28" extrusionOk="0">
                    <a:moveTo>
                      <a:pt x="28" y="0"/>
                    </a:moveTo>
                    <a:cubicBezTo>
                      <a:pt x="1" y="0"/>
                      <a:pt x="1" y="28"/>
                      <a:pt x="28" y="28"/>
                    </a:cubicBezTo>
                    <a:cubicBezTo>
                      <a:pt x="28" y="28"/>
                      <a:pt x="28" y="0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8"/>
              <p:cNvSpPr/>
              <p:nvPr/>
            </p:nvSpPr>
            <p:spPr>
              <a:xfrm>
                <a:off x="5709500" y="4681925"/>
                <a:ext cx="485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39" extrusionOk="0">
                    <a:moveTo>
                      <a:pt x="83" y="0"/>
                    </a:moveTo>
                    <a:cubicBezTo>
                      <a:pt x="1" y="0"/>
                      <a:pt x="1" y="138"/>
                      <a:pt x="83" y="138"/>
                    </a:cubicBezTo>
                    <a:cubicBezTo>
                      <a:pt x="194" y="138"/>
                      <a:pt x="19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8"/>
              <p:cNvSpPr/>
              <p:nvPr/>
            </p:nvSpPr>
            <p:spPr>
              <a:xfrm>
                <a:off x="5757025" y="4620625"/>
                <a:ext cx="48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66" extrusionOk="0">
                    <a:moveTo>
                      <a:pt x="111" y="0"/>
                    </a:moveTo>
                    <a:cubicBezTo>
                      <a:pt x="84" y="28"/>
                      <a:pt x="56" y="28"/>
                      <a:pt x="56" y="28"/>
                    </a:cubicBezTo>
                    <a:lnTo>
                      <a:pt x="28" y="28"/>
                    </a:lnTo>
                    <a:cubicBezTo>
                      <a:pt x="28" y="28"/>
                      <a:pt x="28" y="55"/>
                      <a:pt x="28" y="55"/>
                    </a:cubicBezTo>
                    <a:lnTo>
                      <a:pt x="1" y="55"/>
                    </a:lnTo>
                    <a:cubicBezTo>
                      <a:pt x="1" y="83"/>
                      <a:pt x="1" y="83"/>
                      <a:pt x="1" y="83"/>
                    </a:cubicBezTo>
                    <a:lnTo>
                      <a:pt x="1" y="110"/>
                    </a:lnTo>
                    <a:cubicBezTo>
                      <a:pt x="28" y="110"/>
                      <a:pt x="28" y="138"/>
                      <a:pt x="28" y="138"/>
                    </a:cubicBezTo>
                    <a:lnTo>
                      <a:pt x="56" y="138"/>
                    </a:lnTo>
                    <a:cubicBezTo>
                      <a:pt x="56" y="138"/>
                      <a:pt x="84" y="165"/>
                      <a:pt x="111" y="165"/>
                    </a:cubicBezTo>
                    <a:lnTo>
                      <a:pt x="139" y="165"/>
                    </a:lnTo>
                    <a:cubicBezTo>
                      <a:pt x="166" y="165"/>
                      <a:pt x="166" y="138"/>
                      <a:pt x="166" y="138"/>
                    </a:cubicBezTo>
                    <a:lnTo>
                      <a:pt x="194" y="138"/>
                    </a:lnTo>
                    <a:cubicBezTo>
                      <a:pt x="194" y="110"/>
                      <a:pt x="194" y="110"/>
                      <a:pt x="194" y="83"/>
                    </a:cubicBezTo>
                    <a:cubicBezTo>
                      <a:pt x="194" y="83"/>
                      <a:pt x="194" y="55"/>
                      <a:pt x="194" y="55"/>
                    </a:cubicBezTo>
                    <a:cubicBezTo>
                      <a:pt x="194" y="55"/>
                      <a:pt x="194" y="28"/>
                      <a:pt x="166" y="28"/>
                    </a:cubicBezTo>
                    <a:cubicBezTo>
                      <a:pt x="166" y="28"/>
                      <a:pt x="166" y="28"/>
                      <a:pt x="1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8"/>
              <p:cNvSpPr/>
              <p:nvPr/>
            </p:nvSpPr>
            <p:spPr>
              <a:xfrm>
                <a:off x="5757025" y="3495025"/>
                <a:ext cx="485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39" extrusionOk="0">
                    <a:moveTo>
                      <a:pt x="111" y="0"/>
                    </a:moveTo>
                    <a:cubicBezTo>
                      <a:pt x="1" y="0"/>
                      <a:pt x="1" y="138"/>
                      <a:pt x="111" y="138"/>
                    </a:cubicBezTo>
                    <a:cubicBezTo>
                      <a:pt x="194" y="138"/>
                      <a:pt x="194" y="0"/>
                      <a:pt x="1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8"/>
              <p:cNvSpPr/>
              <p:nvPr/>
            </p:nvSpPr>
            <p:spPr>
              <a:xfrm>
                <a:off x="5720525" y="3439225"/>
                <a:ext cx="415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11" extrusionOk="0">
                    <a:moveTo>
                      <a:pt x="83" y="1"/>
                    </a:moveTo>
                    <a:cubicBezTo>
                      <a:pt x="1" y="1"/>
                      <a:pt x="1" y="111"/>
                      <a:pt x="83" y="111"/>
                    </a:cubicBezTo>
                    <a:cubicBezTo>
                      <a:pt x="166" y="111"/>
                      <a:pt x="166" y="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8"/>
              <p:cNvSpPr/>
              <p:nvPr/>
            </p:nvSpPr>
            <p:spPr>
              <a:xfrm>
                <a:off x="5409850" y="3293200"/>
                <a:ext cx="347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11" extrusionOk="0">
                    <a:moveTo>
                      <a:pt x="83" y="0"/>
                    </a:moveTo>
                    <a:cubicBezTo>
                      <a:pt x="1" y="0"/>
                      <a:pt x="1" y="110"/>
                      <a:pt x="83" y="110"/>
                    </a:cubicBezTo>
                    <a:cubicBezTo>
                      <a:pt x="138" y="110"/>
                      <a:pt x="138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8"/>
              <p:cNvSpPr/>
              <p:nvPr/>
            </p:nvSpPr>
            <p:spPr>
              <a:xfrm>
                <a:off x="5298250" y="3365525"/>
                <a:ext cx="34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56" y="0"/>
                    </a:moveTo>
                    <a:cubicBezTo>
                      <a:pt x="28" y="0"/>
                      <a:pt x="28" y="0"/>
                      <a:pt x="28" y="28"/>
                    </a:cubicBezTo>
                    <a:cubicBezTo>
                      <a:pt x="1" y="28"/>
                      <a:pt x="1" y="28"/>
                      <a:pt x="1" y="55"/>
                    </a:cubicBezTo>
                    <a:cubicBezTo>
                      <a:pt x="1" y="55"/>
                      <a:pt x="1" y="83"/>
                      <a:pt x="28" y="83"/>
                    </a:cubicBezTo>
                    <a:cubicBezTo>
                      <a:pt x="28" y="83"/>
                      <a:pt x="28" y="110"/>
                      <a:pt x="56" y="110"/>
                    </a:cubicBezTo>
                    <a:cubicBezTo>
                      <a:pt x="56" y="110"/>
                      <a:pt x="56" y="110"/>
                      <a:pt x="56" y="138"/>
                    </a:cubicBezTo>
                    <a:lnTo>
                      <a:pt x="139" y="138"/>
                    </a:lnTo>
                    <a:cubicBezTo>
                      <a:pt x="139" y="138"/>
                      <a:pt x="139" y="138"/>
                      <a:pt x="139" y="110"/>
                    </a:cubicBezTo>
                    <a:cubicBezTo>
                      <a:pt x="139" y="83"/>
                      <a:pt x="139" y="83"/>
                      <a:pt x="139" y="83"/>
                    </a:cubicBezTo>
                    <a:cubicBezTo>
                      <a:pt x="139" y="83"/>
                      <a:pt x="139" y="83"/>
                      <a:pt x="139" y="55"/>
                    </a:cubicBezTo>
                    <a:lnTo>
                      <a:pt x="111" y="55"/>
                    </a:lnTo>
                    <a:cubicBezTo>
                      <a:pt x="111" y="28"/>
                      <a:pt x="83" y="28"/>
                      <a:pt x="83" y="28"/>
                    </a:cubicBezTo>
                    <a:cubicBezTo>
                      <a:pt x="83" y="0"/>
                      <a:pt x="56" y="0"/>
                      <a:pt x="5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8"/>
              <p:cNvSpPr/>
              <p:nvPr/>
            </p:nvSpPr>
            <p:spPr>
              <a:xfrm>
                <a:off x="5112950" y="3480550"/>
                <a:ext cx="4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39" extrusionOk="0">
                    <a:moveTo>
                      <a:pt x="83" y="1"/>
                    </a:moveTo>
                    <a:cubicBezTo>
                      <a:pt x="1" y="1"/>
                      <a:pt x="1" y="139"/>
                      <a:pt x="83" y="139"/>
                    </a:cubicBezTo>
                    <a:cubicBezTo>
                      <a:pt x="166" y="139"/>
                      <a:pt x="166" y="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8"/>
              <p:cNvSpPr/>
              <p:nvPr/>
            </p:nvSpPr>
            <p:spPr>
              <a:xfrm>
                <a:off x="5028225" y="3464025"/>
                <a:ext cx="48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66" extrusionOk="0">
                    <a:moveTo>
                      <a:pt x="83" y="1"/>
                    </a:moveTo>
                    <a:cubicBezTo>
                      <a:pt x="83" y="1"/>
                      <a:pt x="56" y="1"/>
                      <a:pt x="56" y="28"/>
                    </a:cubicBezTo>
                    <a:lnTo>
                      <a:pt x="28" y="28"/>
                    </a:lnTo>
                    <a:cubicBezTo>
                      <a:pt x="28" y="28"/>
                      <a:pt x="1" y="56"/>
                      <a:pt x="1" y="56"/>
                    </a:cubicBezTo>
                    <a:cubicBezTo>
                      <a:pt x="1" y="56"/>
                      <a:pt x="1" y="83"/>
                      <a:pt x="1" y="83"/>
                    </a:cubicBezTo>
                    <a:cubicBezTo>
                      <a:pt x="1" y="83"/>
                      <a:pt x="1" y="111"/>
                      <a:pt x="1" y="111"/>
                    </a:cubicBezTo>
                    <a:cubicBezTo>
                      <a:pt x="1" y="111"/>
                      <a:pt x="28" y="138"/>
                      <a:pt x="28" y="138"/>
                    </a:cubicBezTo>
                    <a:cubicBezTo>
                      <a:pt x="28" y="138"/>
                      <a:pt x="28" y="138"/>
                      <a:pt x="28" y="166"/>
                    </a:cubicBezTo>
                    <a:lnTo>
                      <a:pt x="166" y="166"/>
                    </a:lnTo>
                    <a:cubicBezTo>
                      <a:pt x="166" y="138"/>
                      <a:pt x="193" y="138"/>
                      <a:pt x="193" y="138"/>
                    </a:cubicBezTo>
                    <a:cubicBezTo>
                      <a:pt x="193" y="111"/>
                      <a:pt x="193" y="111"/>
                      <a:pt x="193" y="83"/>
                    </a:cubicBezTo>
                    <a:cubicBezTo>
                      <a:pt x="193" y="83"/>
                      <a:pt x="193" y="56"/>
                      <a:pt x="193" y="56"/>
                    </a:cubicBezTo>
                    <a:cubicBezTo>
                      <a:pt x="193" y="28"/>
                      <a:pt x="166" y="28"/>
                      <a:pt x="166" y="28"/>
                    </a:cubicBezTo>
                    <a:cubicBezTo>
                      <a:pt x="138" y="28"/>
                      <a:pt x="138" y="1"/>
                      <a:pt x="1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38"/>
              <p:cNvSpPr/>
              <p:nvPr/>
            </p:nvSpPr>
            <p:spPr>
              <a:xfrm>
                <a:off x="4845675" y="3457825"/>
                <a:ext cx="34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21" extrusionOk="0">
                    <a:moveTo>
                      <a:pt x="83" y="1"/>
                    </a:moveTo>
                    <a:cubicBezTo>
                      <a:pt x="56" y="1"/>
                      <a:pt x="56" y="28"/>
                      <a:pt x="56" y="28"/>
                    </a:cubicBezTo>
                    <a:lnTo>
                      <a:pt x="28" y="28"/>
                    </a:lnTo>
                    <a:cubicBezTo>
                      <a:pt x="28" y="56"/>
                      <a:pt x="1" y="56"/>
                      <a:pt x="1" y="56"/>
                    </a:cubicBezTo>
                    <a:cubicBezTo>
                      <a:pt x="1" y="83"/>
                      <a:pt x="1" y="111"/>
                      <a:pt x="1" y="111"/>
                    </a:cubicBezTo>
                    <a:cubicBezTo>
                      <a:pt x="1" y="138"/>
                      <a:pt x="1" y="138"/>
                      <a:pt x="1" y="138"/>
                    </a:cubicBezTo>
                    <a:cubicBezTo>
                      <a:pt x="1" y="166"/>
                      <a:pt x="1" y="193"/>
                      <a:pt x="28" y="221"/>
                    </a:cubicBezTo>
                    <a:lnTo>
                      <a:pt x="111" y="221"/>
                    </a:lnTo>
                    <a:cubicBezTo>
                      <a:pt x="138" y="193"/>
                      <a:pt x="138" y="166"/>
                      <a:pt x="138" y="138"/>
                    </a:cubicBezTo>
                    <a:cubicBezTo>
                      <a:pt x="138" y="111"/>
                      <a:pt x="138" y="111"/>
                      <a:pt x="138" y="111"/>
                    </a:cubicBezTo>
                    <a:cubicBezTo>
                      <a:pt x="138" y="111"/>
                      <a:pt x="138" y="83"/>
                      <a:pt x="138" y="56"/>
                    </a:cubicBezTo>
                    <a:cubicBezTo>
                      <a:pt x="138" y="28"/>
                      <a:pt x="111" y="28"/>
                      <a:pt x="111" y="28"/>
                    </a:cubicBezTo>
                    <a:cubicBezTo>
                      <a:pt x="83" y="28"/>
                      <a:pt x="83" y="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38"/>
              <p:cNvSpPr/>
              <p:nvPr/>
            </p:nvSpPr>
            <p:spPr>
              <a:xfrm>
                <a:off x="4893900" y="3430950"/>
                <a:ext cx="3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67" extrusionOk="0">
                    <a:moveTo>
                      <a:pt x="56" y="1"/>
                    </a:moveTo>
                    <a:cubicBezTo>
                      <a:pt x="56" y="1"/>
                      <a:pt x="28" y="1"/>
                      <a:pt x="1" y="28"/>
                    </a:cubicBezTo>
                    <a:cubicBezTo>
                      <a:pt x="1" y="28"/>
                      <a:pt x="1" y="56"/>
                      <a:pt x="1" y="56"/>
                    </a:cubicBezTo>
                    <a:cubicBezTo>
                      <a:pt x="1" y="84"/>
                      <a:pt x="1" y="84"/>
                      <a:pt x="1" y="111"/>
                    </a:cubicBezTo>
                    <a:lnTo>
                      <a:pt x="28" y="111"/>
                    </a:lnTo>
                    <a:cubicBezTo>
                      <a:pt x="28" y="139"/>
                      <a:pt x="28" y="139"/>
                      <a:pt x="28" y="139"/>
                    </a:cubicBezTo>
                    <a:lnTo>
                      <a:pt x="56" y="139"/>
                    </a:lnTo>
                    <a:cubicBezTo>
                      <a:pt x="56" y="139"/>
                      <a:pt x="56" y="166"/>
                      <a:pt x="56" y="166"/>
                    </a:cubicBezTo>
                    <a:lnTo>
                      <a:pt x="83" y="166"/>
                    </a:lnTo>
                    <a:cubicBezTo>
                      <a:pt x="83" y="139"/>
                      <a:pt x="83" y="139"/>
                      <a:pt x="83" y="139"/>
                    </a:cubicBezTo>
                    <a:lnTo>
                      <a:pt x="111" y="139"/>
                    </a:lnTo>
                    <a:cubicBezTo>
                      <a:pt x="111" y="111"/>
                      <a:pt x="111" y="111"/>
                      <a:pt x="111" y="111"/>
                    </a:cubicBezTo>
                    <a:lnTo>
                      <a:pt x="138" y="111"/>
                    </a:lnTo>
                    <a:cubicBezTo>
                      <a:pt x="138" y="84"/>
                      <a:pt x="138" y="84"/>
                      <a:pt x="138" y="56"/>
                    </a:cubicBezTo>
                    <a:cubicBezTo>
                      <a:pt x="138" y="56"/>
                      <a:pt x="138" y="28"/>
                      <a:pt x="138" y="28"/>
                    </a:cubicBezTo>
                    <a:cubicBezTo>
                      <a:pt x="111" y="1"/>
                      <a:pt x="83" y="1"/>
                      <a:pt x="5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38"/>
              <p:cNvSpPr/>
              <p:nvPr/>
            </p:nvSpPr>
            <p:spPr>
              <a:xfrm>
                <a:off x="5135000" y="3287000"/>
                <a:ext cx="210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66" extrusionOk="0">
                    <a:moveTo>
                      <a:pt x="56" y="0"/>
                    </a:moveTo>
                    <a:cubicBezTo>
                      <a:pt x="28" y="0"/>
                      <a:pt x="28" y="0"/>
                      <a:pt x="0" y="28"/>
                    </a:cubicBezTo>
                    <a:cubicBezTo>
                      <a:pt x="0" y="28"/>
                      <a:pt x="0" y="28"/>
                      <a:pt x="0" y="55"/>
                    </a:cubicBezTo>
                    <a:cubicBezTo>
                      <a:pt x="0" y="55"/>
                      <a:pt x="0" y="83"/>
                      <a:pt x="0" y="83"/>
                    </a:cubicBezTo>
                    <a:cubicBezTo>
                      <a:pt x="0" y="83"/>
                      <a:pt x="0" y="83"/>
                      <a:pt x="0" y="110"/>
                    </a:cubicBezTo>
                    <a:cubicBezTo>
                      <a:pt x="0" y="138"/>
                      <a:pt x="0" y="138"/>
                      <a:pt x="0" y="138"/>
                    </a:cubicBezTo>
                    <a:lnTo>
                      <a:pt x="28" y="138"/>
                    </a:lnTo>
                    <a:cubicBezTo>
                      <a:pt x="28" y="165"/>
                      <a:pt x="28" y="165"/>
                      <a:pt x="56" y="165"/>
                    </a:cubicBezTo>
                    <a:cubicBezTo>
                      <a:pt x="56" y="165"/>
                      <a:pt x="56" y="138"/>
                      <a:pt x="56" y="138"/>
                    </a:cubicBezTo>
                    <a:lnTo>
                      <a:pt x="83" y="138"/>
                    </a:lnTo>
                    <a:cubicBezTo>
                      <a:pt x="83" y="138"/>
                      <a:pt x="83" y="138"/>
                      <a:pt x="83" y="110"/>
                    </a:cubicBezTo>
                    <a:cubicBezTo>
                      <a:pt x="83" y="83"/>
                      <a:pt x="83" y="83"/>
                      <a:pt x="83" y="83"/>
                    </a:cubicBezTo>
                    <a:cubicBezTo>
                      <a:pt x="83" y="83"/>
                      <a:pt x="83" y="55"/>
                      <a:pt x="83" y="55"/>
                    </a:cubicBezTo>
                    <a:cubicBezTo>
                      <a:pt x="83" y="28"/>
                      <a:pt x="83" y="28"/>
                      <a:pt x="83" y="28"/>
                    </a:cubicBezTo>
                    <a:cubicBezTo>
                      <a:pt x="56" y="0"/>
                      <a:pt x="56" y="0"/>
                      <a:pt x="5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8"/>
              <p:cNvSpPr/>
              <p:nvPr/>
            </p:nvSpPr>
            <p:spPr>
              <a:xfrm>
                <a:off x="4860150" y="3318675"/>
                <a:ext cx="347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11" extrusionOk="0">
                    <a:moveTo>
                      <a:pt x="83" y="1"/>
                    </a:moveTo>
                    <a:cubicBezTo>
                      <a:pt x="0" y="1"/>
                      <a:pt x="0" y="111"/>
                      <a:pt x="83" y="111"/>
                    </a:cubicBezTo>
                    <a:cubicBezTo>
                      <a:pt x="138" y="111"/>
                      <a:pt x="138" y="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8"/>
              <p:cNvSpPr/>
              <p:nvPr/>
            </p:nvSpPr>
            <p:spPr>
              <a:xfrm>
                <a:off x="5696425" y="3847725"/>
                <a:ext cx="48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38" extrusionOk="0">
                    <a:moveTo>
                      <a:pt x="83" y="0"/>
                    </a:moveTo>
                    <a:cubicBezTo>
                      <a:pt x="0" y="0"/>
                      <a:pt x="0" y="138"/>
                      <a:pt x="83" y="138"/>
                    </a:cubicBezTo>
                    <a:cubicBezTo>
                      <a:pt x="193" y="138"/>
                      <a:pt x="193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38"/>
              <p:cNvSpPr/>
              <p:nvPr/>
            </p:nvSpPr>
            <p:spPr>
              <a:xfrm>
                <a:off x="5307900" y="3297500"/>
                <a:ext cx="7600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90" extrusionOk="0">
                    <a:moveTo>
                      <a:pt x="169" y="0"/>
                    </a:moveTo>
                    <a:cubicBezTo>
                      <a:pt x="145" y="0"/>
                      <a:pt x="125" y="7"/>
                      <a:pt x="111" y="21"/>
                    </a:cubicBezTo>
                    <a:lnTo>
                      <a:pt x="83" y="21"/>
                    </a:lnTo>
                    <a:cubicBezTo>
                      <a:pt x="83" y="21"/>
                      <a:pt x="56" y="48"/>
                      <a:pt x="56" y="48"/>
                    </a:cubicBezTo>
                    <a:cubicBezTo>
                      <a:pt x="28" y="48"/>
                      <a:pt x="28" y="48"/>
                      <a:pt x="28" y="76"/>
                    </a:cubicBezTo>
                    <a:cubicBezTo>
                      <a:pt x="1" y="76"/>
                      <a:pt x="1" y="76"/>
                      <a:pt x="1" y="104"/>
                    </a:cubicBezTo>
                    <a:cubicBezTo>
                      <a:pt x="1" y="104"/>
                      <a:pt x="1" y="131"/>
                      <a:pt x="1" y="131"/>
                    </a:cubicBezTo>
                    <a:lnTo>
                      <a:pt x="1" y="186"/>
                    </a:lnTo>
                    <a:cubicBezTo>
                      <a:pt x="1" y="186"/>
                      <a:pt x="1" y="186"/>
                      <a:pt x="1" y="214"/>
                    </a:cubicBezTo>
                    <a:cubicBezTo>
                      <a:pt x="28" y="214"/>
                      <a:pt x="28" y="241"/>
                      <a:pt x="28" y="241"/>
                    </a:cubicBezTo>
                    <a:cubicBezTo>
                      <a:pt x="56" y="241"/>
                      <a:pt x="56" y="269"/>
                      <a:pt x="83" y="269"/>
                    </a:cubicBezTo>
                    <a:lnTo>
                      <a:pt x="111" y="269"/>
                    </a:lnTo>
                    <a:cubicBezTo>
                      <a:pt x="125" y="283"/>
                      <a:pt x="145" y="290"/>
                      <a:pt x="169" y="290"/>
                    </a:cubicBezTo>
                    <a:cubicBezTo>
                      <a:pt x="193" y="290"/>
                      <a:pt x="221" y="283"/>
                      <a:pt x="249" y="269"/>
                    </a:cubicBezTo>
                    <a:cubicBezTo>
                      <a:pt x="276" y="241"/>
                      <a:pt x="304" y="186"/>
                      <a:pt x="304" y="131"/>
                    </a:cubicBezTo>
                    <a:cubicBezTo>
                      <a:pt x="304" y="104"/>
                      <a:pt x="276" y="48"/>
                      <a:pt x="249" y="21"/>
                    </a:cubicBezTo>
                    <a:cubicBezTo>
                      <a:pt x="221" y="7"/>
                      <a:pt x="193" y="0"/>
                      <a:pt x="1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38"/>
              <p:cNvSpPr/>
              <p:nvPr/>
            </p:nvSpPr>
            <p:spPr>
              <a:xfrm>
                <a:off x="4873225" y="4325775"/>
                <a:ext cx="62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4" extrusionOk="0">
                    <a:moveTo>
                      <a:pt x="139" y="1"/>
                    </a:moveTo>
                    <a:cubicBezTo>
                      <a:pt x="1" y="1"/>
                      <a:pt x="1" y="194"/>
                      <a:pt x="139" y="194"/>
                    </a:cubicBezTo>
                    <a:cubicBezTo>
                      <a:pt x="249" y="194"/>
                      <a:pt x="249" y="1"/>
                      <a:pt x="13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38"/>
              <p:cNvSpPr/>
              <p:nvPr/>
            </p:nvSpPr>
            <p:spPr>
              <a:xfrm>
                <a:off x="4922150" y="4337500"/>
                <a:ext cx="1400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56" h="83" extrusionOk="0">
                    <a:moveTo>
                      <a:pt x="28" y="0"/>
                    </a:moveTo>
                    <a:cubicBezTo>
                      <a:pt x="28" y="0"/>
                      <a:pt x="0" y="0"/>
                      <a:pt x="0" y="28"/>
                    </a:cubicBezTo>
                    <a:cubicBezTo>
                      <a:pt x="28" y="28"/>
                      <a:pt x="28" y="55"/>
                      <a:pt x="28" y="83"/>
                    </a:cubicBezTo>
                    <a:cubicBezTo>
                      <a:pt x="28" y="55"/>
                      <a:pt x="28" y="28"/>
                      <a:pt x="55" y="28"/>
                    </a:cubicBezTo>
                    <a:cubicBezTo>
                      <a:pt x="55" y="0"/>
                      <a:pt x="28" y="0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38"/>
              <p:cNvSpPr/>
              <p:nvPr/>
            </p:nvSpPr>
            <p:spPr>
              <a:xfrm>
                <a:off x="4913875" y="4335425"/>
                <a:ext cx="2100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56" extrusionOk="0">
                    <a:moveTo>
                      <a:pt x="28" y="1"/>
                    </a:moveTo>
                    <a:cubicBezTo>
                      <a:pt x="1" y="1"/>
                      <a:pt x="1" y="56"/>
                      <a:pt x="28" y="56"/>
                    </a:cubicBezTo>
                    <a:cubicBezTo>
                      <a:pt x="83" y="56"/>
                      <a:pt x="83" y="1"/>
                      <a:pt x="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38"/>
              <p:cNvSpPr/>
              <p:nvPr/>
            </p:nvSpPr>
            <p:spPr>
              <a:xfrm>
                <a:off x="5115025" y="4442200"/>
                <a:ext cx="34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83" y="1"/>
                    </a:moveTo>
                    <a:cubicBezTo>
                      <a:pt x="56" y="1"/>
                      <a:pt x="28" y="1"/>
                      <a:pt x="28" y="28"/>
                    </a:cubicBezTo>
                    <a:cubicBezTo>
                      <a:pt x="0" y="56"/>
                      <a:pt x="0" y="83"/>
                      <a:pt x="28" y="83"/>
                    </a:cubicBezTo>
                    <a:cubicBezTo>
                      <a:pt x="28" y="83"/>
                      <a:pt x="28" y="111"/>
                      <a:pt x="28" y="111"/>
                    </a:cubicBezTo>
                    <a:cubicBezTo>
                      <a:pt x="28" y="111"/>
                      <a:pt x="56" y="111"/>
                      <a:pt x="56" y="138"/>
                    </a:cubicBezTo>
                    <a:lnTo>
                      <a:pt x="83" y="138"/>
                    </a:lnTo>
                    <a:cubicBezTo>
                      <a:pt x="111" y="111"/>
                      <a:pt x="111" y="111"/>
                      <a:pt x="111" y="111"/>
                    </a:cubicBezTo>
                    <a:lnTo>
                      <a:pt x="111" y="83"/>
                    </a:lnTo>
                    <a:cubicBezTo>
                      <a:pt x="138" y="83"/>
                      <a:pt x="138" y="56"/>
                      <a:pt x="111" y="28"/>
                    </a:cubicBezTo>
                    <a:cubicBezTo>
                      <a:pt x="111" y="1"/>
                      <a:pt x="83" y="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38"/>
              <p:cNvSpPr/>
              <p:nvPr/>
            </p:nvSpPr>
            <p:spPr>
              <a:xfrm>
                <a:off x="5190100" y="4413275"/>
                <a:ext cx="4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39" extrusionOk="0">
                    <a:moveTo>
                      <a:pt x="83" y="0"/>
                    </a:moveTo>
                    <a:cubicBezTo>
                      <a:pt x="1" y="0"/>
                      <a:pt x="1" y="138"/>
                      <a:pt x="83" y="138"/>
                    </a:cubicBezTo>
                    <a:cubicBezTo>
                      <a:pt x="166" y="138"/>
                      <a:pt x="166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38"/>
              <p:cNvSpPr/>
              <p:nvPr/>
            </p:nvSpPr>
            <p:spPr>
              <a:xfrm>
                <a:off x="5283100" y="4277725"/>
                <a:ext cx="89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25" extrusionOk="0">
                    <a:moveTo>
                      <a:pt x="180" y="1"/>
                    </a:moveTo>
                    <a:cubicBezTo>
                      <a:pt x="166" y="1"/>
                      <a:pt x="152" y="8"/>
                      <a:pt x="138" y="22"/>
                    </a:cubicBezTo>
                    <a:cubicBezTo>
                      <a:pt x="111" y="22"/>
                      <a:pt x="83" y="22"/>
                      <a:pt x="56" y="49"/>
                    </a:cubicBezTo>
                    <a:cubicBezTo>
                      <a:pt x="56" y="77"/>
                      <a:pt x="28" y="77"/>
                      <a:pt x="28" y="104"/>
                    </a:cubicBezTo>
                    <a:cubicBezTo>
                      <a:pt x="28" y="132"/>
                      <a:pt x="1" y="132"/>
                      <a:pt x="1" y="159"/>
                    </a:cubicBezTo>
                    <a:cubicBezTo>
                      <a:pt x="1" y="187"/>
                      <a:pt x="28" y="187"/>
                      <a:pt x="28" y="215"/>
                    </a:cubicBezTo>
                    <a:cubicBezTo>
                      <a:pt x="28" y="242"/>
                      <a:pt x="28" y="242"/>
                      <a:pt x="56" y="270"/>
                    </a:cubicBezTo>
                    <a:cubicBezTo>
                      <a:pt x="83" y="297"/>
                      <a:pt x="111" y="297"/>
                      <a:pt x="138" y="325"/>
                    </a:cubicBezTo>
                    <a:lnTo>
                      <a:pt x="221" y="325"/>
                    </a:lnTo>
                    <a:cubicBezTo>
                      <a:pt x="249" y="297"/>
                      <a:pt x="249" y="297"/>
                      <a:pt x="276" y="270"/>
                    </a:cubicBezTo>
                    <a:cubicBezTo>
                      <a:pt x="304" y="242"/>
                      <a:pt x="304" y="242"/>
                      <a:pt x="331" y="215"/>
                    </a:cubicBezTo>
                    <a:lnTo>
                      <a:pt x="359" y="215"/>
                    </a:lnTo>
                    <a:cubicBezTo>
                      <a:pt x="359" y="187"/>
                      <a:pt x="359" y="187"/>
                      <a:pt x="359" y="159"/>
                    </a:cubicBezTo>
                    <a:cubicBezTo>
                      <a:pt x="359" y="132"/>
                      <a:pt x="359" y="132"/>
                      <a:pt x="359" y="132"/>
                    </a:cubicBezTo>
                    <a:cubicBezTo>
                      <a:pt x="331" y="104"/>
                      <a:pt x="331" y="104"/>
                      <a:pt x="304" y="77"/>
                    </a:cubicBezTo>
                    <a:lnTo>
                      <a:pt x="297" y="77"/>
                    </a:lnTo>
                    <a:cubicBezTo>
                      <a:pt x="291" y="68"/>
                      <a:pt x="285" y="58"/>
                      <a:pt x="276" y="49"/>
                    </a:cubicBezTo>
                    <a:cubicBezTo>
                      <a:pt x="249" y="22"/>
                      <a:pt x="249" y="22"/>
                      <a:pt x="221" y="22"/>
                    </a:cubicBezTo>
                    <a:cubicBezTo>
                      <a:pt x="207" y="8"/>
                      <a:pt x="194" y="1"/>
                      <a:pt x="1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38"/>
              <p:cNvSpPr/>
              <p:nvPr/>
            </p:nvSpPr>
            <p:spPr>
              <a:xfrm>
                <a:off x="5364400" y="4323725"/>
                <a:ext cx="207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83" h="166" extrusionOk="0">
                    <a:moveTo>
                      <a:pt x="28" y="0"/>
                    </a:moveTo>
                    <a:cubicBezTo>
                      <a:pt x="28" y="0"/>
                      <a:pt x="0" y="28"/>
                      <a:pt x="0" y="28"/>
                    </a:cubicBezTo>
                    <a:cubicBezTo>
                      <a:pt x="0" y="28"/>
                      <a:pt x="0" y="28"/>
                      <a:pt x="0" y="55"/>
                    </a:cubicBezTo>
                    <a:cubicBezTo>
                      <a:pt x="0" y="83"/>
                      <a:pt x="0" y="83"/>
                      <a:pt x="0" y="110"/>
                    </a:cubicBezTo>
                    <a:cubicBezTo>
                      <a:pt x="0" y="110"/>
                      <a:pt x="0" y="138"/>
                      <a:pt x="0" y="138"/>
                    </a:cubicBezTo>
                    <a:cubicBezTo>
                      <a:pt x="0" y="138"/>
                      <a:pt x="28" y="166"/>
                      <a:pt x="28" y="166"/>
                    </a:cubicBezTo>
                    <a:cubicBezTo>
                      <a:pt x="55" y="166"/>
                      <a:pt x="55" y="138"/>
                      <a:pt x="55" y="138"/>
                    </a:cubicBezTo>
                    <a:cubicBezTo>
                      <a:pt x="83" y="138"/>
                      <a:pt x="83" y="138"/>
                      <a:pt x="83" y="110"/>
                    </a:cubicBezTo>
                    <a:cubicBezTo>
                      <a:pt x="83" y="83"/>
                      <a:pt x="83" y="83"/>
                      <a:pt x="83" y="55"/>
                    </a:cubicBezTo>
                    <a:cubicBezTo>
                      <a:pt x="83" y="55"/>
                      <a:pt x="83" y="28"/>
                      <a:pt x="55" y="28"/>
                    </a:cubicBezTo>
                    <a:cubicBezTo>
                      <a:pt x="55" y="28"/>
                      <a:pt x="55" y="0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38"/>
              <p:cNvSpPr/>
              <p:nvPr/>
            </p:nvSpPr>
            <p:spPr>
              <a:xfrm>
                <a:off x="5426375" y="4432550"/>
                <a:ext cx="4850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1" extrusionOk="0">
                    <a:moveTo>
                      <a:pt x="28" y="1"/>
                    </a:moveTo>
                    <a:cubicBezTo>
                      <a:pt x="28" y="28"/>
                      <a:pt x="28" y="28"/>
                      <a:pt x="1" y="28"/>
                    </a:cubicBezTo>
                    <a:cubicBezTo>
                      <a:pt x="1" y="56"/>
                      <a:pt x="1" y="56"/>
                      <a:pt x="1" y="56"/>
                    </a:cubicBezTo>
                    <a:lnTo>
                      <a:pt x="1" y="83"/>
                    </a:lnTo>
                    <a:cubicBezTo>
                      <a:pt x="1" y="83"/>
                      <a:pt x="28" y="111"/>
                      <a:pt x="28" y="111"/>
                    </a:cubicBezTo>
                    <a:lnTo>
                      <a:pt x="166" y="111"/>
                    </a:lnTo>
                    <a:cubicBezTo>
                      <a:pt x="166" y="111"/>
                      <a:pt x="166" y="83"/>
                      <a:pt x="166" y="83"/>
                    </a:cubicBezTo>
                    <a:cubicBezTo>
                      <a:pt x="194" y="83"/>
                      <a:pt x="194" y="56"/>
                      <a:pt x="194" y="56"/>
                    </a:cubicBezTo>
                    <a:cubicBezTo>
                      <a:pt x="194" y="56"/>
                      <a:pt x="194" y="56"/>
                      <a:pt x="194" y="28"/>
                    </a:cubicBezTo>
                    <a:cubicBezTo>
                      <a:pt x="166" y="28"/>
                      <a:pt x="166" y="28"/>
                      <a:pt x="1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38"/>
              <p:cNvSpPr/>
              <p:nvPr/>
            </p:nvSpPr>
            <p:spPr>
              <a:xfrm>
                <a:off x="5492525" y="4326475"/>
                <a:ext cx="8275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6" extrusionOk="0">
                    <a:moveTo>
                      <a:pt x="165" y="0"/>
                    </a:moveTo>
                    <a:cubicBezTo>
                      <a:pt x="0" y="0"/>
                      <a:pt x="0" y="276"/>
                      <a:pt x="165" y="276"/>
                    </a:cubicBezTo>
                    <a:cubicBezTo>
                      <a:pt x="331" y="276"/>
                      <a:pt x="331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38"/>
              <p:cNvSpPr/>
              <p:nvPr/>
            </p:nvSpPr>
            <p:spPr>
              <a:xfrm>
                <a:off x="5582750" y="4391925"/>
                <a:ext cx="725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29" h="28" extrusionOk="0">
                    <a:moveTo>
                      <a:pt x="28" y="0"/>
                    </a:moveTo>
                    <a:cubicBezTo>
                      <a:pt x="1" y="0"/>
                      <a:pt x="1" y="28"/>
                      <a:pt x="28" y="28"/>
                    </a:cubicBezTo>
                    <a:cubicBezTo>
                      <a:pt x="28" y="28"/>
                      <a:pt x="28" y="0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38"/>
              <p:cNvSpPr/>
              <p:nvPr/>
            </p:nvSpPr>
            <p:spPr>
              <a:xfrm>
                <a:off x="5683325" y="4419475"/>
                <a:ext cx="485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39" extrusionOk="0">
                    <a:moveTo>
                      <a:pt x="111" y="0"/>
                    </a:moveTo>
                    <a:cubicBezTo>
                      <a:pt x="1" y="0"/>
                      <a:pt x="1" y="138"/>
                      <a:pt x="111" y="138"/>
                    </a:cubicBezTo>
                    <a:cubicBezTo>
                      <a:pt x="193" y="138"/>
                      <a:pt x="193" y="0"/>
                      <a:pt x="1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38"/>
              <p:cNvSpPr/>
              <p:nvPr/>
            </p:nvSpPr>
            <p:spPr>
              <a:xfrm>
                <a:off x="5657850" y="4394675"/>
                <a:ext cx="48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4" extrusionOk="0">
                    <a:moveTo>
                      <a:pt x="28" y="0"/>
                    </a:moveTo>
                    <a:cubicBezTo>
                      <a:pt x="0" y="0"/>
                      <a:pt x="0" y="28"/>
                      <a:pt x="0" y="28"/>
                    </a:cubicBezTo>
                    <a:cubicBezTo>
                      <a:pt x="0" y="28"/>
                      <a:pt x="0" y="55"/>
                      <a:pt x="0" y="55"/>
                    </a:cubicBezTo>
                    <a:cubicBezTo>
                      <a:pt x="0" y="55"/>
                      <a:pt x="0" y="83"/>
                      <a:pt x="0" y="83"/>
                    </a:cubicBezTo>
                    <a:cubicBezTo>
                      <a:pt x="0" y="111"/>
                      <a:pt x="0" y="111"/>
                      <a:pt x="0" y="138"/>
                    </a:cubicBezTo>
                    <a:cubicBezTo>
                      <a:pt x="0" y="138"/>
                      <a:pt x="28" y="166"/>
                      <a:pt x="28" y="166"/>
                    </a:cubicBezTo>
                    <a:cubicBezTo>
                      <a:pt x="28" y="166"/>
                      <a:pt x="55" y="193"/>
                      <a:pt x="83" y="193"/>
                    </a:cubicBezTo>
                    <a:cubicBezTo>
                      <a:pt x="110" y="193"/>
                      <a:pt x="138" y="193"/>
                      <a:pt x="165" y="166"/>
                    </a:cubicBezTo>
                    <a:cubicBezTo>
                      <a:pt x="193" y="138"/>
                      <a:pt x="193" y="111"/>
                      <a:pt x="193" y="83"/>
                    </a:cubicBezTo>
                    <a:cubicBezTo>
                      <a:pt x="193" y="55"/>
                      <a:pt x="165" y="55"/>
                      <a:pt x="165" y="28"/>
                    </a:cubicBezTo>
                    <a:cubicBezTo>
                      <a:pt x="138" y="28"/>
                      <a:pt x="138" y="0"/>
                      <a:pt x="1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38"/>
              <p:cNvSpPr/>
              <p:nvPr/>
            </p:nvSpPr>
            <p:spPr>
              <a:xfrm>
                <a:off x="5730850" y="4358150"/>
                <a:ext cx="485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67" extrusionOk="0">
                    <a:moveTo>
                      <a:pt x="111" y="1"/>
                    </a:moveTo>
                    <a:cubicBezTo>
                      <a:pt x="84" y="28"/>
                      <a:pt x="56" y="28"/>
                      <a:pt x="56" y="28"/>
                    </a:cubicBezTo>
                    <a:lnTo>
                      <a:pt x="28" y="28"/>
                    </a:lnTo>
                    <a:cubicBezTo>
                      <a:pt x="28" y="28"/>
                      <a:pt x="28" y="56"/>
                      <a:pt x="28" y="56"/>
                    </a:cubicBezTo>
                    <a:lnTo>
                      <a:pt x="1" y="56"/>
                    </a:lnTo>
                    <a:cubicBezTo>
                      <a:pt x="1" y="84"/>
                      <a:pt x="1" y="84"/>
                      <a:pt x="1" y="84"/>
                    </a:cubicBezTo>
                    <a:lnTo>
                      <a:pt x="1" y="111"/>
                    </a:lnTo>
                    <a:lnTo>
                      <a:pt x="28" y="111"/>
                    </a:lnTo>
                    <a:cubicBezTo>
                      <a:pt x="28" y="111"/>
                      <a:pt x="28" y="139"/>
                      <a:pt x="28" y="139"/>
                    </a:cubicBezTo>
                    <a:lnTo>
                      <a:pt x="56" y="139"/>
                    </a:lnTo>
                    <a:cubicBezTo>
                      <a:pt x="56" y="139"/>
                      <a:pt x="84" y="166"/>
                      <a:pt x="111" y="166"/>
                    </a:cubicBezTo>
                    <a:lnTo>
                      <a:pt x="139" y="166"/>
                    </a:lnTo>
                    <a:cubicBezTo>
                      <a:pt x="166" y="166"/>
                      <a:pt x="166" y="139"/>
                      <a:pt x="166" y="139"/>
                    </a:cubicBezTo>
                    <a:lnTo>
                      <a:pt x="194" y="139"/>
                    </a:lnTo>
                    <a:cubicBezTo>
                      <a:pt x="194" y="111"/>
                      <a:pt x="194" y="111"/>
                      <a:pt x="194" y="84"/>
                    </a:cubicBezTo>
                    <a:cubicBezTo>
                      <a:pt x="194" y="84"/>
                      <a:pt x="194" y="56"/>
                      <a:pt x="194" y="56"/>
                    </a:cubicBezTo>
                    <a:cubicBezTo>
                      <a:pt x="194" y="56"/>
                      <a:pt x="194" y="28"/>
                      <a:pt x="166" y="28"/>
                    </a:cubicBezTo>
                    <a:cubicBezTo>
                      <a:pt x="166" y="28"/>
                      <a:pt x="166" y="1"/>
                      <a:pt x="13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38"/>
              <p:cNvSpPr/>
              <p:nvPr/>
            </p:nvSpPr>
            <p:spPr>
              <a:xfrm>
                <a:off x="5757025" y="4165975"/>
                <a:ext cx="48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66" extrusionOk="0">
                    <a:moveTo>
                      <a:pt x="111" y="0"/>
                    </a:moveTo>
                    <a:cubicBezTo>
                      <a:pt x="1" y="0"/>
                      <a:pt x="1" y="166"/>
                      <a:pt x="111" y="166"/>
                    </a:cubicBezTo>
                    <a:cubicBezTo>
                      <a:pt x="194" y="166"/>
                      <a:pt x="194" y="0"/>
                      <a:pt x="1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38"/>
              <p:cNvSpPr/>
              <p:nvPr/>
            </p:nvSpPr>
            <p:spPr>
              <a:xfrm>
                <a:off x="5720525" y="4110175"/>
                <a:ext cx="415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39" extrusionOk="0">
                    <a:moveTo>
                      <a:pt x="83" y="0"/>
                    </a:moveTo>
                    <a:cubicBezTo>
                      <a:pt x="1" y="0"/>
                      <a:pt x="1" y="138"/>
                      <a:pt x="83" y="138"/>
                    </a:cubicBezTo>
                    <a:cubicBezTo>
                      <a:pt x="166" y="138"/>
                      <a:pt x="166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38"/>
              <p:cNvSpPr/>
              <p:nvPr/>
            </p:nvSpPr>
            <p:spPr>
              <a:xfrm>
                <a:off x="5409850" y="3964825"/>
                <a:ext cx="347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11" extrusionOk="0">
                    <a:moveTo>
                      <a:pt x="83" y="0"/>
                    </a:moveTo>
                    <a:cubicBezTo>
                      <a:pt x="1" y="0"/>
                      <a:pt x="1" y="111"/>
                      <a:pt x="83" y="111"/>
                    </a:cubicBezTo>
                    <a:cubicBezTo>
                      <a:pt x="138" y="111"/>
                      <a:pt x="138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38"/>
              <p:cNvSpPr/>
              <p:nvPr/>
            </p:nvSpPr>
            <p:spPr>
              <a:xfrm>
                <a:off x="5298250" y="4037150"/>
                <a:ext cx="34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9" extrusionOk="0">
                    <a:moveTo>
                      <a:pt x="28" y="1"/>
                    </a:moveTo>
                    <a:cubicBezTo>
                      <a:pt x="1" y="1"/>
                      <a:pt x="1" y="28"/>
                      <a:pt x="1" y="28"/>
                    </a:cubicBezTo>
                    <a:cubicBezTo>
                      <a:pt x="1" y="56"/>
                      <a:pt x="1" y="56"/>
                      <a:pt x="28" y="83"/>
                    </a:cubicBezTo>
                    <a:cubicBezTo>
                      <a:pt x="28" y="83"/>
                      <a:pt x="28" y="83"/>
                      <a:pt x="56" y="111"/>
                    </a:cubicBezTo>
                    <a:cubicBezTo>
                      <a:pt x="83" y="111"/>
                      <a:pt x="83" y="111"/>
                      <a:pt x="83" y="138"/>
                    </a:cubicBezTo>
                    <a:lnTo>
                      <a:pt x="111" y="138"/>
                    </a:lnTo>
                    <a:cubicBezTo>
                      <a:pt x="111" y="138"/>
                      <a:pt x="139" y="138"/>
                      <a:pt x="139" y="111"/>
                    </a:cubicBezTo>
                    <a:cubicBezTo>
                      <a:pt x="139" y="111"/>
                      <a:pt x="139" y="83"/>
                      <a:pt x="139" y="83"/>
                    </a:cubicBezTo>
                    <a:cubicBezTo>
                      <a:pt x="139" y="83"/>
                      <a:pt x="139" y="83"/>
                      <a:pt x="139" y="56"/>
                    </a:cubicBezTo>
                    <a:cubicBezTo>
                      <a:pt x="111" y="28"/>
                      <a:pt x="111" y="28"/>
                      <a:pt x="111" y="28"/>
                    </a:cubicBezTo>
                    <a:cubicBezTo>
                      <a:pt x="111" y="28"/>
                      <a:pt x="83" y="1"/>
                      <a:pt x="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38"/>
              <p:cNvSpPr/>
              <p:nvPr/>
            </p:nvSpPr>
            <p:spPr>
              <a:xfrm>
                <a:off x="5112950" y="4152200"/>
                <a:ext cx="417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11" extrusionOk="0">
                    <a:moveTo>
                      <a:pt x="83" y="0"/>
                    </a:moveTo>
                    <a:cubicBezTo>
                      <a:pt x="1" y="0"/>
                      <a:pt x="1" y="110"/>
                      <a:pt x="83" y="110"/>
                    </a:cubicBezTo>
                    <a:cubicBezTo>
                      <a:pt x="166" y="110"/>
                      <a:pt x="166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38"/>
              <p:cNvSpPr/>
              <p:nvPr/>
            </p:nvSpPr>
            <p:spPr>
              <a:xfrm>
                <a:off x="5028225" y="4135650"/>
                <a:ext cx="485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67" extrusionOk="0">
                    <a:moveTo>
                      <a:pt x="56" y="1"/>
                    </a:moveTo>
                    <a:cubicBezTo>
                      <a:pt x="28" y="1"/>
                      <a:pt x="28" y="1"/>
                      <a:pt x="28" y="28"/>
                    </a:cubicBezTo>
                    <a:cubicBezTo>
                      <a:pt x="28" y="28"/>
                      <a:pt x="1" y="28"/>
                      <a:pt x="1" y="56"/>
                    </a:cubicBezTo>
                    <a:cubicBezTo>
                      <a:pt x="1" y="56"/>
                      <a:pt x="1" y="56"/>
                      <a:pt x="1" y="84"/>
                    </a:cubicBezTo>
                    <a:cubicBezTo>
                      <a:pt x="1" y="111"/>
                      <a:pt x="28" y="111"/>
                      <a:pt x="28" y="139"/>
                    </a:cubicBezTo>
                    <a:lnTo>
                      <a:pt x="83" y="139"/>
                    </a:lnTo>
                    <a:cubicBezTo>
                      <a:pt x="83" y="166"/>
                      <a:pt x="83" y="166"/>
                      <a:pt x="111" y="166"/>
                    </a:cubicBezTo>
                    <a:lnTo>
                      <a:pt x="138" y="166"/>
                    </a:lnTo>
                    <a:cubicBezTo>
                      <a:pt x="138" y="139"/>
                      <a:pt x="138" y="139"/>
                      <a:pt x="166" y="139"/>
                    </a:cubicBezTo>
                    <a:cubicBezTo>
                      <a:pt x="166" y="139"/>
                      <a:pt x="193" y="111"/>
                      <a:pt x="193" y="111"/>
                    </a:cubicBezTo>
                    <a:cubicBezTo>
                      <a:pt x="193" y="111"/>
                      <a:pt x="193" y="84"/>
                      <a:pt x="193" y="84"/>
                    </a:cubicBezTo>
                    <a:cubicBezTo>
                      <a:pt x="193" y="56"/>
                      <a:pt x="193" y="56"/>
                      <a:pt x="193" y="28"/>
                    </a:cubicBezTo>
                    <a:cubicBezTo>
                      <a:pt x="193" y="28"/>
                      <a:pt x="166" y="1"/>
                      <a:pt x="1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38"/>
              <p:cNvSpPr/>
              <p:nvPr/>
            </p:nvSpPr>
            <p:spPr>
              <a:xfrm>
                <a:off x="4845675" y="4129450"/>
                <a:ext cx="347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94" extrusionOk="0">
                    <a:moveTo>
                      <a:pt x="28" y="1"/>
                    </a:moveTo>
                    <a:cubicBezTo>
                      <a:pt x="28" y="1"/>
                      <a:pt x="28" y="28"/>
                      <a:pt x="28" y="28"/>
                    </a:cubicBezTo>
                    <a:cubicBezTo>
                      <a:pt x="28" y="28"/>
                      <a:pt x="1" y="28"/>
                      <a:pt x="1" y="56"/>
                    </a:cubicBezTo>
                    <a:cubicBezTo>
                      <a:pt x="1" y="56"/>
                      <a:pt x="1" y="84"/>
                      <a:pt x="1" y="111"/>
                    </a:cubicBezTo>
                    <a:cubicBezTo>
                      <a:pt x="1" y="111"/>
                      <a:pt x="1" y="111"/>
                      <a:pt x="1" y="139"/>
                    </a:cubicBezTo>
                    <a:cubicBezTo>
                      <a:pt x="1" y="166"/>
                      <a:pt x="1" y="194"/>
                      <a:pt x="28" y="194"/>
                    </a:cubicBezTo>
                    <a:lnTo>
                      <a:pt x="111" y="194"/>
                    </a:lnTo>
                    <a:cubicBezTo>
                      <a:pt x="138" y="194"/>
                      <a:pt x="138" y="166"/>
                      <a:pt x="138" y="139"/>
                    </a:cubicBezTo>
                    <a:cubicBezTo>
                      <a:pt x="138" y="111"/>
                      <a:pt x="138" y="111"/>
                      <a:pt x="138" y="111"/>
                    </a:cubicBezTo>
                    <a:cubicBezTo>
                      <a:pt x="138" y="84"/>
                      <a:pt x="138" y="56"/>
                      <a:pt x="138" y="56"/>
                    </a:cubicBezTo>
                    <a:cubicBezTo>
                      <a:pt x="138" y="28"/>
                      <a:pt x="138" y="28"/>
                      <a:pt x="138" y="28"/>
                    </a:cubicBezTo>
                    <a:cubicBezTo>
                      <a:pt x="138" y="28"/>
                      <a:pt x="111" y="28"/>
                      <a:pt x="1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38"/>
              <p:cNvSpPr/>
              <p:nvPr/>
            </p:nvSpPr>
            <p:spPr>
              <a:xfrm>
                <a:off x="4973800" y="4057825"/>
                <a:ext cx="347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66" extrusionOk="0">
                    <a:moveTo>
                      <a:pt x="83" y="0"/>
                    </a:moveTo>
                    <a:cubicBezTo>
                      <a:pt x="56" y="0"/>
                      <a:pt x="28" y="28"/>
                      <a:pt x="28" y="55"/>
                    </a:cubicBezTo>
                    <a:cubicBezTo>
                      <a:pt x="1" y="55"/>
                      <a:pt x="1" y="55"/>
                      <a:pt x="1" y="83"/>
                    </a:cubicBezTo>
                    <a:cubicBezTo>
                      <a:pt x="1" y="83"/>
                      <a:pt x="1" y="110"/>
                      <a:pt x="28" y="110"/>
                    </a:cubicBezTo>
                    <a:lnTo>
                      <a:pt x="28" y="138"/>
                    </a:lnTo>
                    <a:lnTo>
                      <a:pt x="56" y="138"/>
                    </a:lnTo>
                    <a:cubicBezTo>
                      <a:pt x="56" y="166"/>
                      <a:pt x="56" y="166"/>
                      <a:pt x="56" y="166"/>
                    </a:cubicBezTo>
                    <a:lnTo>
                      <a:pt x="83" y="166"/>
                    </a:lnTo>
                    <a:cubicBezTo>
                      <a:pt x="111" y="166"/>
                      <a:pt x="111" y="166"/>
                      <a:pt x="111" y="138"/>
                    </a:cubicBezTo>
                    <a:lnTo>
                      <a:pt x="139" y="110"/>
                    </a:lnTo>
                    <a:cubicBezTo>
                      <a:pt x="139" y="110"/>
                      <a:pt x="139" y="83"/>
                      <a:pt x="139" y="83"/>
                    </a:cubicBezTo>
                    <a:cubicBezTo>
                      <a:pt x="139" y="55"/>
                      <a:pt x="139" y="55"/>
                      <a:pt x="139" y="55"/>
                    </a:cubicBezTo>
                    <a:cubicBezTo>
                      <a:pt x="111" y="28"/>
                      <a:pt x="111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38"/>
              <p:cNvSpPr/>
              <p:nvPr/>
            </p:nvSpPr>
            <p:spPr>
              <a:xfrm>
                <a:off x="5135000" y="3958625"/>
                <a:ext cx="21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84" h="139" extrusionOk="0">
                    <a:moveTo>
                      <a:pt x="0" y="0"/>
                    </a:moveTo>
                    <a:cubicBezTo>
                      <a:pt x="0" y="0"/>
                      <a:pt x="0" y="28"/>
                      <a:pt x="0" y="28"/>
                    </a:cubicBezTo>
                    <a:cubicBezTo>
                      <a:pt x="0" y="56"/>
                      <a:pt x="0" y="56"/>
                      <a:pt x="0" y="83"/>
                    </a:cubicBezTo>
                    <a:cubicBezTo>
                      <a:pt x="0" y="83"/>
                      <a:pt x="0" y="111"/>
                      <a:pt x="0" y="111"/>
                    </a:cubicBezTo>
                    <a:cubicBezTo>
                      <a:pt x="0" y="138"/>
                      <a:pt x="0" y="138"/>
                      <a:pt x="28" y="138"/>
                    </a:cubicBezTo>
                    <a:lnTo>
                      <a:pt x="56" y="138"/>
                    </a:lnTo>
                    <a:cubicBezTo>
                      <a:pt x="83" y="138"/>
                      <a:pt x="83" y="138"/>
                      <a:pt x="83" y="111"/>
                    </a:cubicBezTo>
                    <a:cubicBezTo>
                      <a:pt x="83" y="111"/>
                      <a:pt x="83" y="111"/>
                      <a:pt x="83" y="83"/>
                    </a:cubicBezTo>
                    <a:cubicBezTo>
                      <a:pt x="83" y="56"/>
                      <a:pt x="83" y="56"/>
                      <a:pt x="83" y="28"/>
                    </a:cubicBezTo>
                    <a:cubicBezTo>
                      <a:pt x="83" y="28"/>
                      <a:pt x="83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8"/>
              <p:cNvSpPr/>
              <p:nvPr/>
            </p:nvSpPr>
            <p:spPr>
              <a:xfrm>
                <a:off x="4822250" y="3960000"/>
                <a:ext cx="3475" cy="277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11" extrusionOk="0">
                    <a:moveTo>
                      <a:pt x="56" y="1"/>
                    </a:moveTo>
                    <a:cubicBezTo>
                      <a:pt x="1" y="1"/>
                      <a:pt x="1" y="111"/>
                      <a:pt x="56" y="111"/>
                    </a:cubicBezTo>
                    <a:cubicBezTo>
                      <a:pt x="139" y="111"/>
                      <a:pt x="139" y="1"/>
                      <a:pt x="5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8"/>
              <p:cNvSpPr/>
              <p:nvPr/>
            </p:nvSpPr>
            <p:spPr>
              <a:xfrm>
                <a:off x="5696425" y="4518675"/>
                <a:ext cx="482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66" extrusionOk="0">
                    <a:moveTo>
                      <a:pt x="83" y="0"/>
                    </a:moveTo>
                    <a:cubicBezTo>
                      <a:pt x="0" y="0"/>
                      <a:pt x="0" y="165"/>
                      <a:pt x="83" y="165"/>
                    </a:cubicBezTo>
                    <a:cubicBezTo>
                      <a:pt x="193" y="165"/>
                      <a:pt x="193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7" name="Google Shape;2497;p38"/>
            <p:cNvGrpSpPr/>
            <p:nvPr/>
          </p:nvGrpSpPr>
          <p:grpSpPr>
            <a:xfrm>
              <a:off x="2441751" y="2062003"/>
              <a:ext cx="1323838" cy="1895412"/>
              <a:chOff x="3204150" y="1123850"/>
              <a:chExt cx="876250" cy="1254575"/>
            </a:xfrm>
          </p:grpSpPr>
          <p:sp>
            <p:nvSpPr>
              <p:cNvPr id="2498" name="Google Shape;2498;p38"/>
              <p:cNvSpPr/>
              <p:nvPr/>
            </p:nvSpPr>
            <p:spPr>
              <a:xfrm>
                <a:off x="3537550" y="1123850"/>
                <a:ext cx="266600" cy="243450"/>
              </a:xfrm>
              <a:custGeom>
                <a:avLst/>
                <a:gdLst/>
                <a:ahLst/>
                <a:cxnLst/>
                <a:rect l="l" t="t" r="r" b="b"/>
                <a:pathLst>
                  <a:path w="10664" h="9738" extrusionOk="0">
                    <a:moveTo>
                      <a:pt x="5314" y="1"/>
                    </a:moveTo>
                    <a:cubicBezTo>
                      <a:pt x="3087" y="1"/>
                      <a:pt x="1080" y="1547"/>
                      <a:pt x="579" y="3836"/>
                    </a:cubicBezTo>
                    <a:cubicBezTo>
                      <a:pt x="0" y="6453"/>
                      <a:pt x="1654" y="9044"/>
                      <a:pt x="4271" y="9622"/>
                    </a:cubicBezTo>
                    <a:cubicBezTo>
                      <a:pt x="4628" y="9700"/>
                      <a:pt x="4983" y="9738"/>
                      <a:pt x="5333" y="9738"/>
                    </a:cubicBezTo>
                    <a:cubicBezTo>
                      <a:pt x="7578" y="9738"/>
                      <a:pt x="9585" y="8195"/>
                      <a:pt x="10085" y="5930"/>
                    </a:cubicBezTo>
                    <a:cubicBezTo>
                      <a:pt x="10664" y="3285"/>
                      <a:pt x="9011" y="695"/>
                      <a:pt x="6365" y="116"/>
                    </a:cubicBezTo>
                    <a:cubicBezTo>
                      <a:pt x="6013" y="38"/>
                      <a:pt x="5661" y="1"/>
                      <a:pt x="5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lt1"/>
                </a:solidFill>
                <a:prstDash val="solid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8"/>
              <p:cNvSpPr/>
              <p:nvPr/>
            </p:nvSpPr>
            <p:spPr>
              <a:xfrm>
                <a:off x="3747719" y="1290531"/>
                <a:ext cx="223847" cy="243352"/>
              </a:xfrm>
              <a:custGeom>
                <a:avLst/>
                <a:gdLst/>
                <a:ahLst/>
                <a:cxnLst/>
                <a:rect l="l" t="t" r="r" b="b"/>
                <a:pathLst>
                  <a:path w="9480" h="9480" fill="none" extrusionOk="0">
                    <a:moveTo>
                      <a:pt x="9479" y="9480"/>
                    </a:moveTo>
                    <a:lnTo>
                      <a:pt x="1" y="1"/>
                    </a:lnTo>
                  </a:path>
                </a:pathLst>
              </a:custGeom>
              <a:noFill/>
              <a:ln w="22050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8"/>
              <p:cNvSpPr/>
              <p:nvPr/>
            </p:nvSpPr>
            <p:spPr>
              <a:xfrm>
                <a:off x="4029400" y="1604125"/>
                <a:ext cx="510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" fill="none" extrusionOk="0">
                    <a:moveTo>
                      <a:pt x="0" y="0"/>
                    </a:moveTo>
                    <a:lnTo>
                      <a:pt x="2039" y="0"/>
                    </a:lnTo>
                  </a:path>
                </a:pathLst>
              </a:custGeom>
              <a:noFill/>
              <a:ln w="13100" cap="flat" cmpd="sng">
                <a:solidFill>
                  <a:schemeClr val="lt1"/>
                </a:solidFill>
                <a:prstDash val="solid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8"/>
              <p:cNvSpPr/>
              <p:nvPr/>
            </p:nvSpPr>
            <p:spPr>
              <a:xfrm>
                <a:off x="3204150" y="1572025"/>
                <a:ext cx="267300" cy="243350"/>
              </a:xfrm>
              <a:custGeom>
                <a:avLst/>
                <a:gdLst/>
                <a:ahLst/>
                <a:cxnLst/>
                <a:rect l="l" t="t" r="r" b="b"/>
                <a:pathLst>
                  <a:path w="10692" h="9734" extrusionOk="0">
                    <a:moveTo>
                      <a:pt x="5371" y="0"/>
                    </a:moveTo>
                    <a:cubicBezTo>
                      <a:pt x="3157" y="0"/>
                      <a:pt x="1150" y="1516"/>
                      <a:pt x="606" y="3764"/>
                    </a:cubicBezTo>
                    <a:cubicBezTo>
                      <a:pt x="0" y="6382"/>
                      <a:pt x="1626" y="8999"/>
                      <a:pt x="4243" y="9605"/>
                    </a:cubicBezTo>
                    <a:cubicBezTo>
                      <a:pt x="4614" y="9692"/>
                      <a:pt x="4985" y="9734"/>
                      <a:pt x="5352" y="9734"/>
                    </a:cubicBezTo>
                    <a:cubicBezTo>
                      <a:pt x="7548" y="9734"/>
                      <a:pt x="9565" y="8239"/>
                      <a:pt x="10085" y="5996"/>
                    </a:cubicBezTo>
                    <a:cubicBezTo>
                      <a:pt x="10691" y="3378"/>
                      <a:pt x="9093" y="761"/>
                      <a:pt x="6475" y="127"/>
                    </a:cubicBezTo>
                    <a:cubicBezTo>
                      <a:pt x="6105" y="41"/>
                      <a:pt x="5735" y="0"/>
                      <a:pt x="53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lt1"/>
                </a:solidFill>
                <a:prstDash val="solid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8"/>
              <p:cNvSpPr/>
              <p:nvPr/>
            </p:nvSpPr>
            <p:spPr>
              <a:xfrm>
                <a:off x="3427325" y="1766675"/>
                <a:ext cx="538025" cy="541475"/>
              </a:xfrm>
              <a:custGeom>
                <a:avLst/>
                <a:gdLst/>
                <a:ahLst/>
                <a:cxnLst/>
                <a:rect l="l" t="t" r="r" b="b"/>
                <a:pathLst>
                  <a:path w="21521" h="21659" fill="none" extrusionOk="0">
                    <a:moveTo>
                      <a:pt x="21520" y="21658"/>
                    </a:moveTo>
                    <a:lnTo>
                      <a:pt x="1" y="1"/>
                    </a:lnTo>
                  </a:path>
                </a:pathLst>
              </a:custGeom>
              <a:noFill/>
              <a:ln w="22050" cap="flat" cmpd="sng">
                <a:solidFill>
                  <a:schemeClr val="lt1"/>
                </a:solidFill>
                <a:prstDash val="dot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8"/>
              <p:cNvSpPr/>
              <p:nvPr/>
            </p:nvSpPr>
            <p:spPr>
              <a:xfrm>
                <a:off x="4029400" y="2378400"/>
                <a:ext cx="510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" fill="none" extrusionOk="0">
                    <a:moveTo>
                      <a:pt x="0" y="0"/>
                    </a:moveTo>
                    <a:lnTo>
                      <a:pt x="2039" y="0"/>
                    </a:lnTo>
                  </a:path>
                </a:pathLst>
              </a:custGeom>
              <a:solidFill>
                <a:schemeClr val="lt1"/>
              </a:solidFill>
              <a:ln w="13100" cap="flat" cmpd="sng">
                <a:solidFill>
                  <a:schemeClr val="lt1"/>
                </a:solidFill>
                <a:prstDash val="solid"/>
                <a:miter lim="2755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itle 5">
            <a:extLst>
              <a:ext uri="{FF2B5EF4-FFF2-40B4-BE49-F238E27FC236}">
                <a16:creationId xmlns:a16="http://schemas.microsoft.com/office/drawing/2014/main" id="{3C3C4BD1-3C3E-3493-6010-D97D9B4940E8}"/>
              </a:ext>
            </a:extLst>
          </p:cNvPr>
          <p:cNvSpPr txBox="1">
            <a:spLocks/>
          </p:cNvSpPr>
          <p:nvPr/>
        </p:nvSpPr>
        <p:spPr>
          <a:xfrm>
            <a:off x="2393084" y="0"/>
            <a:ext cx="7904125" cy="176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Teko"/>
              <a:buNone/>
              <a:defRPr sz="50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br>
              <a:rPr lang="en-IN" altLang="en-US" sz="600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r>
              <a:rPr lang="en-IN" altLang="en-US" sz="36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MAJOR PROJECT</a:t>
            </a:r>
            <a:r>
              <a:rPr lang="en-IN" altLang="en-US" sz="60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IN" sz="60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EmbedroW</a:t>
            </a:r>
          </a:p>
          <a:p>
            <a:pPr algn="l"/>
            <a:r>
              <a:rPr lang="en-IN" sz="1800" dirty="0"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(Tensor Visualisation Tool Extension with In-Explicit Embedding.)</a:t>
            </a:r>
          </a:p>
        </p:txBody>
      </p:sp>
      <p:sp>
        <p:nvSpPr>
          <p:cNvPr id="9" name="Subtitle 6">
            <a:extLst>
              <a:ext uri="{FF2B5EF4-FFF2-40B4-BE49-F238E27FC236}">
                <a16:creationId xmlns:a16="http://schemas.microsoft.com/office/drawing/2014/main" id="{9EF1ED8E-B9D4-F09A-6D9B-BD44EB5049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5677" y="2631177"/>
            <a:ext cx="7913899" cy="1655762"/>
          </a:xfrm>
        </p:spPr>
        <p:txBody>
          <a:bodyPr/>
          <a:lstStyle/>
          <a:p>
            <a:pPr algn="l"/>
            <a:r>
              <a:rPr lang="en-IN" altLang="en-US" sz="2000" dirty="0">
                <a:solidFill>
                  <a:schemeClr val="tx2"/>
                </a:solidFill>
                <a:highlight>
                  <a:srgbClr val="000000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Under the guidance of </a:t>
            </a:r>
            <a:r>
              <a:rPr lang="en-IN" altLang="en-US" sz="2000" b="1" dirty="0">
                <a:solidFill>
                  <a:schemeClr val="tx2"/>
                </a:solidFill>
                <a:highlight>
                  <a:srgbClr val="000000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PROF. SUHAS BHISE</a:t>
            </a:r>
          </a:p>
          <a:p>
            <a:pPr algn="l"/>
            <a:endParaRPr lang="en-IN" altLang="en-US" sz="2000" dirty="0">
              <a:solidFill>
                <a:schemeClr val="tx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algn="l"/>
            <a:r>
              <a:rPr lang="en-IN" altLang="en-US" sz="2000" dirty="0">
                <a:solidFill>
                  <a:schemeClr val="tx2"/>
                </a:solidFill>
                <a:highlight>
                  <a:srgbClr val="000000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Group Sr. No. : </a:t>
            </a:r>
            <a:r>
              <a:rPr lang="en-IN" altLang="en-US" sz="2000" b="1" dirty="0">
                <a:solidFill>
                  <a:schemeClr val="tx2"/>
                </a:solidFill>
                <a:highlight>
                  <a:srgbClr val="000000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BT-75</a:t>
            </a:r>
          </a:p>
          <a:p>
            <a:pPr algn="l"/>
            <a:r>
              <a:rPr lang="en-IN" altLang="en-US" sz="2000" dirty="0">
                <a:solidFill>
                  <a:schemeClr val="tx2"/>
                </a:solidFill>
                <a:highlight>
                  <a:srgbClr val="000000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Name : </a:t>
            </a:r>
            <a:r>
              <a:rPr lang="en-IN" altLang="en-US" sz="2000" b="1" dirty="0">
                <a:solidFill>
                  <a:schemeClr val="tx2"/>
                </a:solidFill>
                <a:highlight>
                  <a:srgbClr val="000000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Shreyash Bhatkar </a:t>
            </a:r>
          </a:p>
          <a:p>
            <a:pPr algn="l"/>
            <a:r>
              <a:rPr lang="en-IN" altLang="en-US" sz="2000" dirty="0">
                <a:solidFill>
                  <a:schemeClr val="tx2"/>
                </a:solidFill>
                <a:highlight>
                  <a:srgbClr val="000000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Roll no. : </a:t>
            </a:r>
            <a:r>
              <a:rPr lang="en-IN" altLang="en-US" sz="2000" b="1" dirty="0">
                <a:solidFill>
                  <a:schemeClr val="tx2"/>
                </a:solidFill>
                <a:highlight>
                  <a:srgbClr val="000000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48 (ET – A)</a:t>
            </a:r>
          </a:p>
          <a:p>
            <a:pPr algn="l"/>
            <a:r>
              <a:rPr lang="en-IN" altLang="en-US" sz="2000" dirty="0">
                <a:solidFill>
                  <a:schemeClr val="tx2"/>
                </a:solidFill>
                <a:highlight>
                  <a:srgbClr val="000000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Gr. no. : </a:t>
            </a:r>
            <a:r>
              <a:rPr lang="en-IN" altLang="en-US" sz="2000" b="1" dirty="0">
                <a:solidFill>
                  <a:schemeClr val="tx2"/>
                </a:solidFill>
                <a:highlight>
                  <a:srgbClr val="000000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11910751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9ABAA-7556-4765-701D-68A3000A9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 from t-SNE, UMAP &amp; PCA.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E22D1-CFA3-5B50-357C-AC95C732C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90453" y="1004330"/>
            <a:ext cx="4904945" cy="3599170"/>
          </a:xfrm>
        </p:spPr>
        <p:txBody>
          <a:bodyPr/>
          <a:lstStyle/>
          <a:p>
            <a:pPr indent="0" algn="just">
              <a:buNone/>
            </a:pP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Description: The execution time of various dimension reduction techniques on diverse datasets. Some datasets were subsampled or had their dimension decreased by PCA to allow a larger range of algorithms to operate on them. The Flow Cytometry dataset was tested using a 10% sample, and </a:t>
            </a:r>
            <a:r>
              <a:rPr lang="en-IN" sz="1800" dirty="0" err="1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GoogleNews</a:t>
            </a: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was subsampled as much as 200,000 data points. Finally, PCA was used to compress the Mouse </a:t>
            </a:r>
            <a:r>
              <a:rPr lang="en-IN" sz="1800" dirty="0" err="1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scRNA</a:t>
            </a: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dataset to 1,000 dimensions. The quickest runtime for each dataset is highlighted.</a:t>
            </a:r>
          </a:p>
          <a:p>
            <a:pPr marL="114300" indent="0">
              <a:buNone/>
            </a:pPr>
            <a:endParaRPr lang="en-IN" dirty="0">
              <a:solidFill>
                <a:schemeClr val="tx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EEE5C4-9687-AB3D-5163-2D7B3F492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30" y="1292055"/>
            <a:ext cx="3425469" cy="313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733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34D1B-B7B0-DB74-0DFF-2AAC2FD96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Conclusions and 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0B626D-B93A-EDE9-E8EE-377A14AF2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6473" y="1170207"/>
            <a:ext cx="7897527" cy="3378000"/>
          </a:xfrm>
        </p:spPr>
        <p:txBody>
          <a:bodyPr/>
          <a:lstStyle/>
          <a:p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While we can observe UMAP is an excellent approach for both visualisation and dimension reduction, most algorithms, including UMAP, must make trade-offs. </a:t>
            </a:r>
          </a:p>
          <a:p>
            <a:endParaRPr lang="en-IN" sz="1800" dirty="0">
              <a:solidFill>
                <a:schemeClr val="tx2"/>
              </a:solidFill>
              <a:effectLst/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 this part, we have covered in detail the regions or use cases where UMAP is less effective, as well as viable alternatives. </a:t>
            </a:r>
          </a:p>
          <a:p>
            <a:endParaRPr lang="en-IN" sz="1800" dirty="0">
              <a:solidFill>
                <a:schemeClr val="tx2"/>
              </a:solidFill>
              <a:effectLst/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The interpretability of the reduced dimension output is crucial for a variety of application cases. </a:t>
            </a:r>
          </a:p>
          <a:p>
            <a:endParaRPr lang="en-IN" sz="1800" dirty="0">
              <a:solidFill>
                <a:schemeClr val="tx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UMAP, like most non-linear dimension reduction approaches (including t-SNE and </a:t>
            </a:r>
            <a:r>
              <a:rPr lang="en-IN" sz="1800" dirty="0" err="1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Isomap</a:t>
            </a: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), lacks the strong interpretability of PCA and related techniques like as Non-Negative Matrix Factorization (NMF).</a:t>
            </a:r>
          </a:p>
          <a:p>
            <a:endParaRPr lang="en-IN" dirty="0">
              <a:solidFill>
                <a:schemeClr val="tx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28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DB14B-2605-977B-04BB-F5A8074DB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F151E9-8D8C-2984-C28F-A68144ADA1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just">
              <a:buNone/>
            </a:pP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[1] H. Chernoff. The use of faces to represent points in k-dimensional space graphically. Journal of the American Statistical Association, 68:361–368, 1973.</a:t>
            </a:r>
          </a:p>
          <a:p>
            <a:pPr marL="114300" indent="0" algn="just">
              <a:buNone/>
            </a:pPr>
            <a:endParaRPr lang="en-IN" sz="1800" dirty="0">
              <a:solidFill>
                <a:schemeClr val="tx2"/>
              </a:solidFill>
              <a:effectLst/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114300" indent="0" algn="just">
              <a:buNone/>
            </a:pP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[2] J.A. Cook, I. </a:t>
            </a:r>
            <a:r>
              <a:rPr lang="en-IN" sz="1800" dirty="0" err="1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Sutskever</a:t>
            </a: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, A. </a:t>
            </a:r>
            <a:r>
              <a:rPr lang="en-IN" sz="1800" dirty="0" err="1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Mnih</a:t>
            </a: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, and G.E. Hinton. Visualizing similarity data with a mixture of maps. </a:t>
            </a:r>
            <a:r>
              <a:rPr lang="en-IN" sz="1800" dirty="0" err="1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InProceedingsof</a:t>
            </a: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the 11th International Conference on Artificial Intelligence and Statistics, volume 2, pages 67–74, 2007.</a:t>
            </a:r>
          </a:p>
          <a:p>
            <a:pPr marL="114300" indent="0" algn="just">
              <a:buNone/>
            </a:pP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 </a:t>
            </a:r>
          </a:p>
          <a:p>
            <a:pPr marL="114300" indent="0" algn="just">
              <a:buNone/>
            </a:pP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[3] L. Grady. Random walks for image segmentation. IEEE Transactions on Pattern Analysis and Machine Intelligence, 28(11):1768–1783, 2006. </a:t>
            </a:r>
          </a:p>
          <a:p>
            <a:pPr marL="114300" indent="0" algn="just">
              <a:buNone/>
            </a:pPr>
            <a:endParaRPr lang="en-IN" sz="1800" dirty="0">
              <a:solidFill>
                <a:schemeClr val="tx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114300" indent="0" algn="just">
              <a:buNone/>
            </a:pPr>
            <a:r>
              <a:rPr lang="en-IN" sz="1800" dirty="0">
                <a:solidFill>
                  <a:schemeClr val="tx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(Rest mentioned in IEEE paper)</a:t>
            </a:r>
          </a:p>
          <a:p>
            <a:pPr marL="114300" indent="0">
              <a:buNone/>
            </a:pPr>
            <a:endParaRPr lang="en-IN" dirty="0">
              <a:solidFill>
                <a:schemeClr val="tx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365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44"/>
          <p:cNvSpPr txBox="1">
            <a:spLocks noGrp="1"/>
          </p:cNvSpPr>
          <p:nvPr>
            <p:ph type="subTitle" idx="1"/>
          </p:nvPr>
        </p:nvSpPr>
        <p:spPr>
          <a:xfrm>
            <a:off x="964850" y="1148850"/>
            <a:ext cx="7214400" cy="20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5400" dirty="0"/>
              <a:t>“THANK YOU FOR YOUR TIME!”</a:t>
            </a:r>
            <a:endParaRPr sz="5400" dirty="0"/>
          </a:p>
        </p:txBody>
      </p:sp>
      <p:sp>
        <p:nvSpPr>
          <p:cNvPr id="3120" name="Google Shape;3120;p44"/>
          <p:cNvSpPr/>
          <p:nvPr/>
        </p:nvSpPr>
        <p:spPr>
          <a:xfrm>
            <a:off x="3341249" y="3288450"/>
            <a:ext cx="2461500" cy="45900"/>
          </a:xfrm>
          <a:prstGeom prst="rect">
            <a:avLst/>
          </a:prstGeom>
          <a:gradFill>
            <a:gsLst>
              <a:gs pos="0">
                <a:srgbClr val="F48208"/>
              </a:gs>
              <a:gs pos="100000">
                <a:srgbClr val="703E08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9"/>
          <p:cNvSpPr txBox="1">
            <a:spLocks noGrp="1"/>
          </p:cNvSpPr>
          <p:nvPr>
            <p:ph type="title"/>
          </p:nvPr>
        </p:nvSpPr>
        <p:spPr>
          <a:xfrm>
            <a:off x="720000" y="2536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endParaRPr b="0" dirty="0"/>
          </a:p>
        </p:txBody>
      </p:sp>
      <p:sp>
        <p:nvSpPr>
          <p:cNvPr id="2509" name="Google Shape;2509;p39"/>
          <p:cNvSpPr txBox="1">
            <a:spLocks noGrp="1"/>
          </p:cNvSpPr>
          <p:nvPr>
            <p:ph type="body" idx="1"/>
          </p:nvPr>
        </p:nvSpPr>
        <p:spPr>
          <a:xfrm>
            <a:off x="669600" y="718350"/>
            <a:ext cx="7704000" cy="3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600" b="1" i="0" dirty="0">
                <a:solidFill>
                  <a:srgbClr val="C9D1D9"/>
                </a:solidFill>
                <a:effectLst/>
                <a:latin typeface="-apple-system"/>
              </a:rPr>
              <a:t>A t-SNE projector for higher dimensional data and word embeddings</a:t>
            </a:r>
          </a:p>
          <a:p>
            <a:pPr marL="114300" indent="0" algn="ctr">
              <a:buNone/>
            </a:pPr>
            <a:endParaRPr lang="en-US" sz="1600" b="1" i="0" dirty="0">
              <a:solidFill>
                <a:srgbClr val="C9D1D9"/>
              </a:solidFill>
              <a:effectLst/>
              <a:latin typeface="-apple-system"/>
            </a:endParaRPr>
          </a:p>
          <a:p>
            <a:pPr marL="114300" indent="0" algn="l">
              <a:buNone/>
            </a:pPr>
            <a:r>
              <a:rPr lang="en-US" sz="1600" b="0" i="0" dirty="0">
                <a:solidFill>
                  <a:srgbClr val="C9D1D9"/>
                </a:solidFill>
                <a:effectLst/>
                <a:latin typeface="-apple-system"/>
              </a:rPr>
              <a:t>This project is a tool to setup and utilize the standalone version of </a:t>
            </a:r>
            <a:r>
              <a:rPr lang="en-US" sz="1600" b="0" i="0" dirty="0" err="1">
                <a:solidFill>
                  <a:srgbClr val="C9D1D9"/>
                </a:solidFill>
                <a:effectLst/>
                <a:latin typeface="-apple-system"/>
              </a:rPr>
              <a:t>Tensorflow</a:t>
            </a:r>
            <a:r>
              <a:rPr lang="en-US" sz="1600" b="0" i="0" dirty="0">
                <a:solidFill>
                  <a:srgbClr val="C9D1D9"/>
                </a:solidFill>
                <a:effectLst/>
                <a:latin typeface="-apple-system"/>
              </a:rPr>
              <a:t> Embedding Projector.</a:t>
            </a:r>
          </a:p>
          <a:p>
            <a:pPr marL="114300" indent="0" algn="l">
              <a:buNone/>
            </a:pPr>
            <a:endParaRPr lang="en-US" sz="16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marL="114300" indent="0" algn="l">
              <a:buNone/>
            </a:pPr>
            <a:r>
              <a:rPr lang="en-US" sz="1400" b="0" i="0" dirty="0">
                <a:solidFill>
                  <a:srgbClr val="C9D1D9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Example : It shows how a pretrained InceptionV3 model can be used on images and plotted in an interactive 3d map.</a:t>
            </a:r>
          </a:p>
          <a:p>
            <a:pPr algn="l"/>
            <a:endParaRPr lang="en-US" sz="1400" b="0" i="0" dirty="0">
              <a:solidFill>
                <a:srgbClr val="C9D1D9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114300" indent="0" algn="l">
              <a:buNone/>
            </a:pPr>
            <a:r>
              <a:rPr lang="en-US" sz="1400" b="1" i="0" dirty="0">
                <a:solidFill>
                  <a:srgbClr val="C9D1D9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Update 2020</a:t>
            </a:r>
          </a:p>
          <a:p>
            <a:pPr marL="114300" indent="0" algn="l">
              <a:buNone/>
            </a:pPr>
            <a:endParaRPr lang="en-US" sz="1400" b="0" i="0" dirty="0">
              <a:solidFill>
                <a:srgbClr val="C9D1D9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114300" indent="0" algn="l">
              <a:buNone/>
            </a:pPr>
            <a:r>
              <a:rPr lang="en-US" sz="1400" b="0" i="0" dirty="0">
                <a:solidFill>
                  <a:srgbClr val="C9D1D9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The embedding project has been updated by Google to support new features, among which is the support for UMAP.</a:t>
            </a:r>
          </a:p>
          <a:p>
            <a:pPr marL="114300" indent="0" algn="l">
              <a:buNone/>
            </a:pPr>
            <a:endParaRPr lang="en-US" sz="1400" dirty="0">
              <a:solidFill>
                <a:srgbClr val="C9D1D9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114300" indent="0" algn="l">
              <a:buNone/>
            </a:pPr>
            <a:endParaRPr lang="en-US" sz="1400" b="0" i="0" dirty="0">
              <a:solidFill>
                <a:srgbClr val="C9D1D9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114300" indent="0" algn="l">
              <a:buNone/>
            </a:pPr>
            <a:r>
              <a:rPr lang="en-US" sz="1400" b="1" i="0" dirty="0">
                <a:solidFill>
                  <a:srgbClr val="C9D1D9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Why this over the Standalone Projector?</a:t>
            </a:r>
          </a:p>
          <a:p>
            <a:pPr marL="114300" indent="0" algn="l">
              <a:buNone/>
            </a:pPr>
            <a:r>
              <a:rPr lang="en-US" sz="1400" b="0" i="0" dirty="0">
                <a:solidFill>
                  <a:srgbClr val="C9D1D9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	</a:t>
            </a:r>
          </a:p>
          <a:p>
            <a:pPr marL="114300" indent="0" algn="l">
              <a:buNone/>
            </a:pPr>
            <a:r>
              <a:rPr lang="en-US" sz="1400" b="0" i="0" dirty="0">
                <a:solidFill>
                  <a:srgbClr val="C9D1D9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This project allows you to visualize any array of vectors with a light decency stack. It is designed to be decoupled from any library. Moreover , it uses a static file system, so you can publish your results without requiring a server. 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4" name="Google Shape;2514;p40"/>
          <p:cNvGrpSpPr/>
          <p:nvPr/>
        </p:nvGrpSpPr>
        <p:grpSpPr>
          <a:xfrm>
            <a:off x="5927775" y="1458303"/>
            <a:ext cx="2014447" cy="3110539"/>
            <a:chOff x="3952450" y="4032375"/>
            <a:chExt cx="931450" cy="1438200"/>
          </a:xfrm>
        </p:grpSpPr>
        <p:sp>
          <p:nvSpPr>
            <p:cNvPr id="2515" name="Google Shape;2515;p40"/>
            <p:cNvSpPr/>
            <p:nvPr/>
          </p:nvSpPr>
          <p:spPr>
            <a:xfrm>
              <a:off x="4448350" y="4035975"/>
              <a:ext cx="408500" cy="256100"/>
            </a:xfrm>
            <a:custGeom>
              <a:avLst/>
              <a:gdLst/>
              <a:ahLst/>
              <a:cxnLst/>
              <a:rect l="l" t="t" r="r" b="b"/>
              <a:pathLst>
                <a:path w="16340" h="10244" extrusionOk="0">
                  <a:moveTo>
                    <a:pt x="1" y="1"/>
                  </a:moveTo>
                  <a:lnTo>
                    <a:pt x="1" y="1"/>
                  </a:lnTo>
                  <a:cubicBezTo>
                    <a:pt x="145" y="253"/>
                    <a:pt x="289" y="506"/>
                    <a:pt x="434" y="758"/>
                  </a:cubicBezTo>
                  <a:cubicBezTo>
                    <a:pt x="794" y="1624"/>
                    <a:pt x="1408" y="2345"/>
                    <a:pt x="2237" y="2850"/>
                  </a:cubicBezTo>
                  <a:cubicBezTo>
                    <a:pt x="2995" y="3391"/>
                    <a:pt x="3896" y="3680"/>
                    <a:pt x="4834" y="3680"/>
                  </a:cubicBezTo>
                  <a:cubicBezTo>
                    <a:pt x="6601" y="3716"/>
                    <a:pt x="8188" y="4762"/>
                    <a:pt x="8909" y="6385"/>
                  </a:cubicBezTo>
                  <a:cubicBezTo>
                    <a:pt x="9703" y="8116"/>
                    <a:pt x="11398" y="9234"/>
                    <a:pt x="13310" y="9270"/>
                  </a:cubicBezTo>
                  <a:cubicBezTo>
                    <a:pt x="14175" y="9270"/>
                    <a:pt x="15041" y="9559"/>
                    <a:pt x="15726" y="10027"/>
                  </a:cubicBezTo>
                  <a:lnTo>
                    <a:pt x="15979" y="10244"/>
                  </a:lnTo>
                  <a:lnTo>
                    <a:pt x="16339" y="10027"/>
                  </a:lnTo>
                  <a:cubicBezTo>
                    <a:pt x="16231" y="9919"/>
                    <a:pt x="16087" y="9847"/>
                    <a:pt x="15943" y="9739"/>
                  </a:cubicBezTo>
                  <a:cubicBezTo>
                    <a:pt x="15185" y="9198"/>
                    <a:pt x="14247" y="8909"/>
                    <a:pt x="13310" y="8909"/>
                  </a:cubicBezTo>
                  <a:cubicBezTo>
                    <a:pt x="11542" y="8873"/>
                    <a:pt x="9955" y="7827"/>
                    <a:pt x="9234" y="6204"/>
                  </a:cubicBezTo>
                  <a:cubicBezTo>
                    <a:pt x="9054" y="5808"/>
                    <a:pt x="8801" y="5411"/>
                    <a:pt x="8513" y="5050"/>
                  </a:cubicBezTo>
                  <a:lnTo>
                    <a:pt x="5736" y="3391"/>
                  </a:lnTo>
                  <a:cubicBezTo>
                    <a:pt x="5447" y="3355"/>
                    <a:pt x="5159" y="3319"/>
                    <a:pt x="4834" y="3319"/>
                  </a:cubicBezTo>
                  <a:cubicBezTo>
                    <a:pt x="3067" y="3247"/>
                    <a:pt x="1480" y="2201"/>
                    <a:pt x="758" y="614"/>
                  </a:cubicBezTo>
                  <a:cubicBezTo>
                    <a:pt x="722" y="506"/>
                    <a:pt x="686" y="434"/>
                    <a:pt x="650" y="361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0"/>
            <p:cNvSpPr/>
            <p:nvPr/>
          </p:nvSpPr>
          <p:spPr>
            <a:xfrm>
              <a:off x="4358200" y="4032375"/>
              <a:ext cx="445450" cy="292175"/>
            </a:xfrm>
            <a:custGeom>
              <a:avLst/>
              <a:gdLst/>
              <a:ahLst/>
              <a:cxnLst/>
              <a:rect l="l" t="t" r="r" b="b"/>
              <a:pathLst>
                <a:path w="17818" h="11687" extrusionOk="0">
                  <a:moveTo>
                    <a:pt x="397" y="0"/>
                  </a:moveTo>
                  <a:lnTo>
                    <a:pt x="0" y="253"/>
                  </a:lnTo>
                  <a:cubicBezTo>
                    <a:pt x="433" y="397"/>
                    <a:pt x="830" y="578"/>
                    <a:pt x="1190" y="830"/>
                  </a:cubicBezTo>
                  <a:cubicBezTo>
                    <a:pt x="1912" y="1299"/>
                    <a:pt x="2489" y="1984"/>
                    <a:pt x="2813" y="2778"/>
                  </a:cubicBezTo>
                  <a:cubicBezTo>
                    <a:pt x="3607" y="4509"/>
                    <a:pt x="5302" y="5627"/>
                    <a:pt x="7214" y="5663"/>
                  </a:cubicBezTo>
                  <a:cubicBezTo>
                    <a:pt x="8981" y="5735"/>
                    <a:pt x="10568" y="6781"/>
                    <a:pt x="11289" y="8368"/>
                  </a:cubicBezTo>
                  <a:cubicBezTo>
                    <a:pt x="12047" y="10135"/>
                    <a:pt x="13778" y="11253"/>
                    <a:pt x="15653" y="11289"/>
                  </a:cubicBezTo>
                  <a:cubicBezTo>
                    <a:pt x="16266" y="11289"/>
                    <a:pt x="16880" y="11434"/>
                    <a:pt x="17421" y="11686"/>
                  </a:cubicBezTo>
                  <a:lnTo>
                    <a:pt x="17817" y="11470"/>
                  </a:lnTo>
                  <a:cubicBezTo>
                    <a:pt x="17168" y="11109"/>
                    <a:pt x="16447" y="10929"/>
                    <a:pt x="15689" y="10929"/>
                  </a:cubicBezTo>
                  <a:cubicBezTo>
                    <a:pt x="13922" y="10893"/>
                    <a:pt x="12335" y="9847"/>
                    <a:pt x="11614" y="8224"/>
                  </a:cubicBezTo>
                  <a:cubicBezTo>
                    <a:pt x="10820" y="6493"/>
                    <a:pt x="9125" y="5374"/>
                    <a:pt x="7214" y="5338"/>
                  </a:cubicBezTo>
                  <a:cubicBezTo>
                    <a:pt x="5446" y="5266"/>
                    <a:pt x="3895" y="4220"/>
                    <a:pt x="3174" y="2633"/>
                  </a:cubicBezTo>
                  <a:cubicBezTo>
                    <a:pt x="2777" y="1768"/>
                    <a:pt x="2164" y="1010"/>
                    <a:pt x="1371" y="541"/>
                  </a:cubicBezTo>
                  <a:cubicBezTo>
                    <a:pt x="1082" y="325"/>
                    <a:pt x="758" y="145"/>
                    <a:pt x="397" y="0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0"/>
            <p:cNvSpPr/>
            <p:nvPr/>
          </p:nvSpPr>
          <p:spPr>
            <a:xfrm>
              <a:off x="4287875" y="4072050"/>
              <a:ext cx="455350" cy="290375"/>
            </a:xfrm>
            <a:custGeom>
              <a:avLst/>
              <a:gdLst/>
              <a:ahLst/>
              <a:cxnLst/>
              <a:rect l="l" t="t" r="r" b="b"/>
              <a:pathLst>
                <a:path w="18214" h="11615" extrusionOk="0">
                  <a:moveTo>
                    <a:pt x="541" y="0"/>
                  </a:moveTo>
                  <a:lnTo>
                    <a:pt x="0" y="325"/>
                  </a:lnTo>
                  <a:lnTo>
                    <a:pt x="289" y="361"/>
                  </a:lnTo>
                  <a:cubicBezTo>
                    <a:pt x="1154" y="361"/>
                    <a:pt x="2020" y="614"/>
                    <a:pt x="2741" y="1119"/>
                  </a:cubicBezTo>
                  <a:cubicBezTo>
                    <a:pt x="3462" y="1587"/>
                    <a:pt x="4040" y="2237"/>
                    <a:pt x="4400" y="3066"/>
                  </a:cubicBezTo>
                  <a:cubicBezTo>
                    <a:pt x="5158" y="4797"/>
                    <a:pt x="6853" y="5915"/>
                    <a:pt x="8764" y="5952"/>
                  </a:cubicBezTo>
                  <a:cubicBezTo>
                    <a:pt x="10532" y="6024"/>
                    <a:pt x="12119" y="7070"/>
                    <a:pt x="12840" y="8657"/>
                  </a:cubicBezTo>
                  <a:cubicBezTo>
                    <a:pt x="13633" y="10388"/>
                    <a:pt x="15328" y="11542"/>
                    <a:pt x="17240" y="11578"/>
                  </a:cubicBezTo>
                  <a:cubicBezTo>
                    <a:pt x="17420" y="11578"/>
                    <a:pt x="17565" y="11578"/>
                    <a:pt x="17745" y="11614"/>
                  </a:cubicBezTo>
                  <a:lnTo>
                    <a:pt x="18214" y="11326"/>
                  </a:lnTo>
                  <a:cubicBezTo>
                    <a:pt x="17889" y="11289"/>
                    <a:pt x="17601" y="11217"/>
                    <a:pt x="17276" y="11217"/>
                  </a:cubicBezTo>
                  <a:cubicBezTo>
                    <a:pt x="15509" y="11181"/>
                    <a:pt x="13922" y="10135"/>
                    <a:pt x="13164" y="8512"/>
                  </a:cubicBezTo>
                  <a:cubicBezTo>
                    <a:pt x="12407" y="6781"/>
                    <a:pt x="10676" y="5663"/>
                    <a:pt x="8800" y="5591"/>
                  </a:cubicBezTo>
                  <a:cubicBezTo>
                    <a:pt x="7033" y="5555"/>
                    <a:pt x="5446" y="4509"/>
                    <a:pt x="4689" y="2886"/>
                  </a:cubicBezTo>
                  <a:cubicBezTo>
                    <a:pt x="4328" y="2020"/>
                    <a:pt x="3715" y="1299"/>
                    <a:pt x="2921" y="794"/>
                  </a:cubicBezTo>
                  <a:cubicBezTo>
                    <a:pt x="2236" y="325"/>
                    <a:pt x="1407" y="36"/>
                    <a:pt x="541" y="0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0"/>
            <p:cNvSpPr/>
            <p:nvPr/>
          </p:nvSpPr>
          <p:spPr>
            <a:xfrm>
              <a:off x="4222950" y="4113525"/>
              <a:ext cx="449950" cy="291275"/>
            </a:xfrm>
            <a:custGeom>
              <a:avLst/>
              <a:gdLst/>
              <a:ahLst/>
              <a:cxnLst/>
              <a:rect l="l" t="t" r="r" b="b"/>
              <a:pathLst>
                <a:path w="17998" h="11651" extrusionOk="0">
                  <a:moveTo>
                    <a:pt x="397" y="1"/>
                  </a:moveTo>
                  <a:lnTo>
                    <a:pt x="0" y="217"/>
                  </a:lnTo>
                  <a:cubicBezTo>
                    <a:pt x="541" y="433"/>
                    <a:pt x="1118" y="542"/>
                    <a:pt x="1695" y="542"/>
                  </a:cubicBezTo>
                  <a:cubicBezTo>
                    <a:pt x="2561" y="578"/>
                    <a:pt x="3390" y="830"/>
                    <a:pt x="4076" y="1335"/>
                  </a:cubicBezTo>
                  <a:cubicBezTo>
                    <a:pt x="4833" y="1768"/>
                    <a:pt x="5410" y="2453"/>
                    <a:pt x="5735" y="3283"/>
                  </a:cubicBezTo>
                  <a:cubicBezTo>
                    <a:pt x="6528" y="4978"/>
                    <a:pt x="8223" y="6132"/>
                    <a:pt x="10135" y="6168"/>
                  </a:cubicBezTo>
                  <a:cubicBezTo>
                    <a:pt x="11902" y="6204"/>
                    <a:pt x="13489" y="7286"/>
                    <a:pt x="14211" y="8873"/>
                  </a:cubicBezTo>
                  <a:cubicBezTo>
                    <a:pt x="14571" y="9739"/>
                    <a:pt x="15184" y="10460"/>
                    <a:pt x="15978" y="10965"/>
                  </a:cubicBezTo>
                  <a:cubicBezTo>
                    <a:pt x="16447" y="11290"/>
                    <a:pt x="16988" y="11542"/>
                    <a:pt x="17529" y="11650"/>
                  </a:cubicBezTo>
                  <a:lnTo>
                    <a:pt x="17998" y="11362"/>
                  </a:lnTo>
                  <a:cubicBezTo>
                    <a:pt x="17348" y="11290"/>
                    <a:pt x="16735" y="11037"/>
                    <a:pt x="16194" y="10676"/>
                  </a:cubicBezTo>
                  <a:cubicBezTo>
                    <a:pt x="15473" y="10208"/>
                    <a:pt x="14896" y="9522"/>
                    <a:pt x="14535" y="8729"/>
                  </a:cubicBezTo>
                  <a:cubicBezTo>
                    <a:pt x="13778" y="6998"/>
                    <a:pt x="12047" y="5843"/>
                    <a:pt x="10171" y="5807"/>
                  </a:cubicBezTo>
                  <a:cubicBezTo>
                    <a:pt x="8404" y="5771"/>
                    <a:pt x="6817" y="4689"/>
                    <a:pt x="6096" y="3102"/>
                  </a:cubicBezTo>
                  <a:cubicBezTo>
                    <a:pt x="5302" y="1371"/>
                    <a:pt x="3607" y="253"/>
                    <a:pt x="1695" y="181"/>
                  </a:cubicBezTo>
                  <a:cubicBezTo>
                    <a:pt x="1263" y="181"/>
                    <a:pt x="830" y="109"/>
                    <a:pt x="397" y="1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0"/>
            <p:cNvSpPr/>
            <p:nvPr/>
          </p:nvSpPr>
          <p:spPr>
            <a:xfrm>
              <a:off x="4167050" y="4146875"/>
              <a:ext cx="444550" cy="293975"/>
            </a:xfrm>
            <a:custGeom>
              <a:avLst/>
              <a:gdLst/>
              <a:ahLst/>
              <a:cxnLst/>
              <a:rect l="l" t="t" r="r" b="b"/>
              <a:pathLst>
                <a:path w="17782" h="11759" extrusionOk="0">
                  <a:moveTo>
                    <a:pt x="325" y="1"/>
                  </a:moveTo>
                  <a:lnTo>
                    <a:pt x="0" y="217"/>
                  </a:lnTo>
                  <a:lnTo>
                    <a:pt x="72" y="253"/>
                  </a:lnTo>
                  <a:cubicBezTo>
                    <a:pt x="830" y="794"/>
                    <a:pt x="1731" y="1083"/>
                    <a:pt x="2633" y="1083"/>
                  </a:cubicBezTo>
                  <a:cubicBezTo>
                    <a:pt x="4400" y="1119"/>
                    <a:pt x="6023" y="2165"/>
                    <a:pt x="6745" y="3788"/>
                  </a:cubicBezTo>
                  <a:cubicBezTo>
                    <a:pt x="7502" y="5519"/>
                    <a:pt x="9233" y="6673"/>
                    <a:pt x="11109" y="6709"/>
                  </a:cubicBezTo>
                  <a:cubicBezTo>
                    <a:pt x="12876" y="6746"/>
                    <a:pt x="14463" y="7791"/>
                    <a:pt x="15220" y="9415"/>
                  </a:cubicBezTo>
                  <a:cubicBezTo>
                    <a:pt x="15581" y="10280"/>
                    <a:pt x="16194" y="11001"/>
                    <a:pt x="16988" y="11506"/>
                  </a:cubicBezTo>
                  <a:cubicBezTo>
                    <a:pt x="17132" y="11579"/>
                    <a:pt x="17276" y="11687"/>
                    <a:pt x="17384" y="11759"/>
                  </a:cubicBezTo>
                  <a:lnTo>
                    <a:pt x="17781" y="11542"/>
                  </a:lnTo>
                  <a:cubicBezTo>
                    <a:pt x="17565" y="11434"/>
                    <a:pt x="17384" y="11326"/>
                    <a:pt x="17168" y="11182"/>
                  </a:cubicBezTo>
                  <a:cubicBezTo>
                    <a:pt x="16447" y="10749"/>
                    <a:pt x="15870" y="10064"/>
                    <a:pt x="15545" y="9234"/>
                  </a:cubicBezTo>
                  <a:cubicBezTo>
                    <a:pt x="14751" y="7503"/>
                    <a:pt x="13056" y="6385"/>
                    <a:pt x="11145" y="6349"/>
                  </a:cubicBezTo>
                  <a:cubicBezTo>
                    <a:pt x="9377" y="6277"/>
                    <a:pt x="7791" y="5231"/>
                    <a:pt x="7069" y="3644"/>
                  </a:cubicBezTo>
                  <a:cubicBezTo>
                    <a:pt x="6312" y="1913"/>
                    <a:pt x="4581" y="758"/>
                    <a:pt x="2705" y="722"/>
                  </a:cubicBezTo>
                  <a:cubicBezTo>
                    <a:pt x="1839" y="722"/>
                    <a:pt x="1046" y="470"/>
                    <a:pt x="325" y="1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0"/>
            <p:cNvSpPr/>
            <p:nvPr/>
          </p:nvSpPr>
          <p:spPr>
            <a:xfrm>
              <a:off x="4115650" y="4177550"/>
              <a:ext cx="441850" cy="294875"/>
            </a:xfrm>
            <a:custGeom>
              <a:avLst/>
              <a:gdLst/>
              <a:ahLst/>
              <a:cxnLst/>
              <a:rect l="l" t="t" r="r" b="b"/>
              <a:pathLst>
                <a:path w="17674" h="11795" extrusionOk="0">
                  <a:moveTo>
                    <a:pt x="325" y="0"/>
                  </a:moveTo>
                  <a:lnTo>
                    <a:pt x="0" y="181"/>
                  </a:lnTo>
                  <a:cubicBezTo>
                    <a:pt x="253" y="469"/>
                    <a:pt x="541" y="686"/>
                    <a:pt x="866" y="902"/>
                  </a:cubicBezTo>
                  <a:cubicBezTo>
                    <a:pt x="1623" y="1443"/>
                    <a:pt x="2525" y="1732"/>
                    <a:pt x="3463" y="1732"/>
                  </a:cubicBezTo>
                  <a:cubicBezTo>
                    <a:pt x="4328" y="1732"/>
                    <a:pt x="5194" y="1984"/>
                    <a:pt x="5915" y="2489"/>
                  </a:cubicBezTo>
                  <a:cubicBezTo>
                    <a:pt x="6637" y="2958"/>
                    <a:pt x="7214" y="3643"/>
                    <a:pt x="7538" y="4437"/>
                  </a:cubicBezTo>
                  <a:cubicBezTo>
                    <a:pt x="7899" y="5302"/>
                    <a:pt x="8512" y="6023"/>
                    <a:pt x="9306" y="6528"/>
                  </a:cubicBezTo>
                  <a:cubicBezTo>
                    <a:pt x="10099" y="7069"/>
                    <a:pt x="11001" y="7358"/>
                    <a:pt x="11938" y="7358"/>
                  </a:cubicBezTo>
                  <a:cubicBezTo>
                    <a:pt x="13706" y="7394"/>
                    <a:pt x="15293" y="8440"/>
                    <a:pt x="16014" y="10063"/>
                  </a:cubicBezTo>
                  <a:cubicBezTo>
                    <a:pt x="16303" y="10748"/>
                    <a:pt x="16771" y="11325"/>
                    <a:pt x="17348" y="11794"/>
                  </a:cubicBezTo>
                  <a:lnTo>
                    <a:pt x="17673" y="11614"/>
                  </a:lnTo>
                  <a:cubicBezTo>
                    <a:pt x="17096" y="11145"/>
                    <a:pt x="16627" y="10568"/>
                    <a:pt x="16339" y="9883"/>
                  </a:cubicBezTo>
                  <a:cubicBezTo>
                    <a:pt x="15978" y="9017"/>
                    <a:pt x="15365" y="8296"/>
                    <a:pt x="14571" y="7791"/>
                  </a:cubicBezTo>
                  <a:cubicBezTo>
                    <a:pt x="13814" y="7250"/>
                    <a:pt x="12876" y="6961"/>
                    <a:pt x="11974" y="6961"/>
                  </a:cubicBezTo>
                  <a:cubicBezTo>
                    <a:pt x="10171" y="6925"/>
                    <a:pt x="8584" y="5879"/>
                    <a:pt x="7863" y="4256"/>
                  </a:cubicBezTo>
                  <a:cubicBezTo>
                    <a:pt x="7502" y="3391"/>
                    <a:pt x="6889" y="2669"/>
                    <a:pt x="6096" y="2164"/>
                  </a:cubicBezTo>
                  <a:cubicBezTo>
                    <a:pt x="5338" y="1659"/>
                    <a:pt x="4436" y="1371"/>
                    <a:pt x="3499" y="1371"/>
                  </a:cubicBezTo>
                  <a:cubicBezTo>
                    <a:pt x="2597" y="1371"/>
                    <a:pt x="1768" y="1082"/>
                    <a:pt x="1046" y="577"/>
                  </a:cubicBezTo>
                  <a:cubicBezTo>
                    <a:pt x="794" y="433"/>
                    <a:pt x="541" y="217"/>
                    <a:pt x="325" y="0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0"/>
            <p:cNvSpPr/>
            <p:nvPr/>
          </p:nvSpPr>
          <p:spPr>
            <a:xfrm>
              <a:off x="4068750" y="4205500"/>
              <a:ext cx="439150" cy="296675"/>
            </a:xfrm>
            <a:custGeom>
              <a:avLst/>
              <a:gdLst/>
              <a:ahLst/>
              <a:cxnLst/>
              <a:rect l="l" t="t" r="r" b="b"/>
              <a:pathLst>
                <a:path w="17566" h="11867" extrusionOk="0">
                  <a:moveTo>
                    <a:pt x="325" y="0"/>
                  </a:moveTo>
                  <a:lnTo>
                    <a:pt x="1" y="181"/>
                  </a:lnTo>
                  <a:cubicBezTo>
                    <a:pt x="361" y="794"/>
                    <a:pt x="866" y="1299"/>
                    <a:pt x="1479" y="1659"/>
                  </a:cubicBezTo>
                  <a:cubicBezTo>
                    <a:pt x="2237" y="2200"/>
                    <a:pt x="3175" y="2489"/>
                    <a:pt x="4112" y="2489"/>
                  </a:cubicBezTo>
                  <a:cubicBezTo>
                    <a:pt x="5844" y="2525"/>
                    <a:pt x="7431" y="3571"/>
                    <a:pt x="8152" y="5194"/>
                  </a:cubicBezTo>
                  <a:cubicBezTo>
                    <a:pt x="8945" y="6925"/>
                    <a:pt x="10641" y="8043"/>
                    <a:pt x="12552" y="8115"/>
                  </a:cubicBezTo>
                  <a:cubicBezTo>
                    <a:pt x="14319" y="8152"/>
                    <a:pt x="15906" y="9197"/>
                    <a:pt x="16628" y="10820"/>
                  </a:cubicBezTo>
                  <a:cubicBezTo>
                    <a:pt x="16808" y="11181"/>
                    <a:pt x="17024" y="11542"/>
                    <a:pt x="17241" y="11866"/>
                  </a:cubicBezTo>
                  <a:lnTo>
                    <a:pt x="17565" y="11650"/>
                  </a:lnTo>
                  <a:cubicBezTo>
                    <a:pt x="17313" y="11362"/>
                    <a:pt x="17133" y="11001"/>
                    <a:pt x="16952" y="10640"/>
                  </a:cubicBezTo>
                  <a:cubicBezTo>
                    <a:pt x="16159" y="8909"/>
                    <a:pt x="14464" y="7791"/>
                    <a:pt x="12552" y="7719"/>
                  </a:cubicBezTo>
                  <a:cubicBezTo>
                    <a:pt x="10785" y="7683"/>
                    <a:pt x="9198" y="6637"/>
                    <a:pt x="8476" y="5014"/>
                  </a:cubicBezTo>
                  <a:cubicBezTo>
                    <a:pt x="7719" y="3282"/>
                    <a:pt x="5988" y="2164"/>
                    <a:pt x="4112" y="2128"/>
                  </a:cubicBezTo>
                  <a:cubicBezTo>
                    <a:pt x="3211" y="2128"/>
                    <a:pt x="2381" y="1840"/>
                    <a:pt x="1660" y="1335"/>
                  </a:cubicBezTo>
                  <a:cubicBezTo>
                    <a:pt x="1119" y="1010"/>
                    <a:pt x="650" y="541"/>
                    <a:pt x="325" y="0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0"/>
            <p:cNvSpPr/>
            <p:nvPr/>
          </p:nvSpPr>
          <p:spPr>
            <a:xfrm>
              <a:off x="4027275" y="4230750"/>
              <a:ext cx="437350" cy="297575"/>
            </a:xfrm>
            <a:custGeom>
              <a:avLst/>
              <a:gdLst/>
              <a:ahLst/>
              <a:cxnLst/>
              <a:rect l="l" t="t" r="r" b="b"/>
              <a:pathLst>
                <a:path w="17494" h="11903" extrusionOk="0">
                  <a:moveTo>
                    <a:pt x="325" y="0"/>
                  </a:moveTo>
                  <a:lnTo>
                    <a:pt x="1" y="181"/>
                  </a:lnTo>
                  <a:lnTo>
                    <a:pt x="145" y="433"/>
                  </a:lnTo>
                  <a:cubicBezTo>
                    <a:pt x="506" y="1299"/>
                    <a:pt x="1119" y="2020"/>
                    <a:pt x="1912" y="2525"/>
                  </a:cubicBezTo>
                  <a:cubicBezTo>
                    <a:pt x="2670" y="3066"/>
                    <a:pt x="3571" y="3354"/>
                    <a:pt x="4509" y="3354"/>
                  </a:cubicBezTo>
                  <a:cubicBezTo>
                    <a:pt x="6276" y="3391"/>
                    <a:pt x="7863" y="4436"/>
                    <a:pt x="8585" y="6060"/>
                  </a:cubicBezTo>
                  <a:cubicBezTo>
                    <a:pt x="8981" y="6925"/>
                    <a:pt x="9594" y="7646"/>
                    <a:pt x="10388" y="8151"/>
                  </a:cubicBezTo>
                  <a:cubicBezTo>
                    <a:pt x="11145" y="8656"/>
                    <a:pt x="12047" y="8945"/>
                    <a:pt x="12985" y="8945"/>
                  </a:cubicBezTo>
                  <a:cubicBezTo>
                    <a:pt x="14752" y="9017"/>
                    <a:pt x="16339" y="10063"/>
                    <a:pt x="17060" y="11650"/>
                  </a:cubicBezTo>
                  <a:lnTo>
                    <a:pt x="17169" y="11902"/>
                  </a:lnTo>
                  <a:lnTo>
                    <a:pt x="17493" y="11722"/>
                  </a:lnTo>
                  <a:lnTo>
                    <a:pt x="17385" y="11506"/>
                  </a:lnTo>
                  <a:cubicBezTo>
                    <a:pt x="16628" y="9774"/>
                    <a:pt x="14896" y="8656"/>
                    <a:pt x="13021" y="8584"/>
                  </a:cubicBezTo>
                  <a:cubicBezTo>
                    <a:pt x="11254" y="8548"/>
                    <a:pt x="9667" y="7502"/>
                    <a:pt x="8945" y="5879"/>
                  </a:cubicBezTo>
                  <a:cubicBezTo>
                    <a:pt x="8152" y="4148"/>
                    <a:pt x="6457" y="3030"/>
                    <a:pt x="4545" y="2994"/>
                  </a:cubicBezTo>
                  <a:cubicBezTo>
                    <a:pt x="2778" y="2922"/>
                    <a:pt x="1191" y="1876"/>
                    <a:pt x="470" y="289"/>
                  </a:cubicBezTo>
                  <a:lnTo>
                    <a:pt x="325" y="0"/>
                  </a:ln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0"/>
            <p:cNvSpPr/>
            <p:nvPr/>
          </p:nvSpPr>
          <p:spPr>
            <a:xfrm>
              <a:off x="3984000" y="4256900"/>
              <a:ext cx="266025" cy="208300"/>
            </a:xfrm>
            <a:custGeom>
              <a:avLst/>
              <a:gdLst/>
              <a:ahLst/>
              <a:cxnLst/>
              <a:rect l="l" t="t" r="r" b="b"/>
              <a:pathLst>
                <a:path w="10641" h="8332" extrusionOk="0">
                  <a:moveTo>
                    <a:pt x="289" y="0"/>
                  </a:moveTo>
                  <a:lnTo>
                    <a:pt x="0" y="181"/>
                  </a:lnTo>
                  <a:cubicBezTo>
                    <a:pt x="253" y="505"/>
                    <a:pt x="469" y="866"/>
                    <a:pt x="650" y="1263"/>
                  </a:cubicBezTo>
                  <a:cubicBezTo>
                    <a:pt x="1010" y="2128"/>
                    <a:pt x="1623" y="2849"/>
                    <a:pt x="2381" y="3354"/>
                  </a:cubicBezTo>
                  <a:cubicBezTo>
                    <a:pt x="3174" y="3895"/>
                    <a:pt x="4076" y="4184"/>
                    <a:pt x="5014" y="4184"/>
                  </a:cubicBezTo>
                  <a:cubicBezTo>
                    <a:pt x="6781" y="4220"/>
                    <a:pt x="8368" y="5266"/>
                    <a:pt x="9089" y="6889"/>
                  </a:cubicBezTo>
                  <a:cubicBezTo>
                    <a:pt x="9234" y="7141"/>
                    <a:pt x="9378" y="7394"/>
                    <a:pt x="9522" y="7646"/>
                  </a:cubicBezTo>
                  <a:lnTo>
                    <a:pt x="10640" y="8332"/>
                  </a:lnTo>
                  <a:cubicBezTo>
                    <a:pt x="10099" y="7899"/>
                    <a:pt x="9702" y="7322"/>
                    <a:pt x="9450" y="6709"/>
                  </a:cubicBezTo>
                  <a:cubicBezTo>
                    <a:pt x="8657" y="4977"/>
                    <a:pt x="6961" y="3859"/>
                    <a:pt x="5050" y="3787"/>
                  </a:cubicBezTo>
                  <a:cubicBezTo>
                    <a:pt x="3283" y="3751"/>
                    <a:pt x="1696" y="2705"/>
                    <a:pt x="974" y="1082"/>
                  </a:cubicBezTo>
                  <a:cubicBezTo>
                    <a:pt x="794" y="722"/>
                    <a:pt x="578" y="325"/>
                    <a:pt x="289" y="0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0"/>
            <p:cNvSpPr/>
            <p:nvPr/>
          </p:nvSpPr>
          <p:spPr>
            <a:xfrm>
              <a:off x="4282450" y="4485025"/>
              <a:ext cx="139775" cy="69450"/>
            </a:xfrm>
            <a:custGeom>
              <a:avLst/>
              <a:gdLst/>
              <a:ahLst/>
              <a:cxnLst/>
              <a:rect l="l" t="t" r="r" b="b"/>
              <a:pathLst>
                <a:path w="5591" h="2778" extrusionOk="0">
                  <a:moveTo>
                    <a:pt x="1" y="0"/>
                  </a:moveTo>
                  <a:lnTo>
                    <a:pt x="1010" y="613"/>
                  </a:lnTo>
                  <a:lnTo>
                    <a:pt x="1551" y="649"/>
                  </a:lnTo>
                  <a:cubicBezTo>
                    <a:pt x="2417" y="649"/>
                    <a:pt x="3247" y="938"/>
                    <a:pt x="3968" y="1407"/>
                  </a:cubicBezTo>
                  <a:cubicBezTo>
                    <a:pt x="4509" y="1767"/>
                    <a:pt x="4978" y="2236"/>
                    <a:pt x="5302" y="2777"/>
                  </a:cubicBezTo>
                  <a:lnTo>
                    <a:pt x="5591" y="2597"/>
                  </a:lnTo>
                  <a:cubicBezTo>
                    <a:pt x="5230" y="1984"/>
                    <a:pt x="4761" y="1479"/>
                    <a:pt x="4184" y="1118"/>
                  </a:cubicBezTo>
                  <a:cubicBezTo>
                    <a:pt x="3391" y="577"/>
                    <a:pt x="2489" y="289"/>
                    <a:pt x="1551" y="289"/>
                  </a:cubicBezTo>
                  <a:cubicBezTo>
                    <a:pt x="1010" y="289"/>
                    <a:pt x="506" y="18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0"/>
            <p:cNvSpPr/>
            <p:nvPr/>
          </p:nvSpPr>
          <p:spPr>
            <a:xfrm>
              <a:off x="3958750" y="4336250"/>
              <a:ext cx="925150" cy="547325"/>
            </a:xfrm>
            <a:custGeom>
              <a:avLst/>
              <a:gdLst/>
              <a:ahLst/>
              <a:cxnLst/>
              <a:rect l="l" t="t" r="r" b="b"/>
              <a:pathLst>
                <a:path w="37006" h="21893" extrusionOk="0">
                  <a:moveTo>
                    <a:pt x="17268" y="839"/>
                  </a:moveTo>
                  <a:lnTo>
                    <a:pt x="17268" y="839"/>
                  </a:lnTo>
                  <a:cubicBezTo>
                    <a:pt x="17583" y="940"/>
                    <a:pt x="17899" y="976"/>
                    <a:pt x="18214" y="1046"/>
                  </a:cubicBezTo>
                  <a:lnTo>
                    <a:pt x="18611" y="1118"/>
                  </a:lnTo>
                  <a:cubicBezTo>
                    <a:pt x="18467" y="1262"/>
                    <a:pt x="18323" y="1443"/>
                    <a:pt x="18142" y="1623"/>
                  </a:cubicBezTo>
                  <a:cubicBezTo>
                    <a:pt x="18034" y="1731"/>
                    <a:pt x="17926" y="1840"/>
                    <a:pt x="17818" y="1948"/>
                  </a:cubicBezTo>
                  <a:lnTo>
                    <a:pt x="17205" y="1803"/>
                  </a:lnTo>
                  <a:cubicBezTo>
                    <a:pt x="16916" y="1767"/>
                    <a:pt x="16591" y="1695"/>
                    <a:pt x="16303" y="1623"/>
                  </a:cubicBezTo>
                  <a:cubicBezTo>
                    <a:pt x="16660" y="1409"/>
                    <a:pt x="16981" y="1124"/>
                    <a:pt x="17268" y="839"/>
                  </a:cubicBezTo>
                  <a:close/>
                  <a:moveTo>
                    <a:pt x="18972" y="1190"/>
                  </a:moveTo>
                  <a:cubicBezTo>
                    <a:pt x="19332" y="1299"/>
                    <a:pt x="19729" y="1443"/>
                    <a:pt x="20090" y="1623"/>
                  </a:cubicBezTo>
                  <a:cubicBezTo>
                    <a:pt x="19873" y="1984"/>
                    <a:pt x="19657" y="2272"/>
                    <a:pt x="19405" y="2561"/>
                  </a:cubicBezTo>
                  <a:cubicBezTo>
                    <a:pt x="19008" y="2344"/>
                    <a:pt x="18647" y="2164"/>
                    <a:pt x="18214" y="2056"/>
                  </a:cubicBezTo>
                  <a:lnTo>
                    <a:pt x="18395" y="1876"/>
                  </a:lnTo>
                  <a:cubicBezTo>
                    <a:pt x="18611" y="1659"/>
                    <a:pt x="18791" y="1443"/>
                    <a:pt x="18972" y="1190"/>
                  </a:cubicBezTo>
                  <a:close/>
                  <a:moveTo>
                    <a:pt x="15906" y="1840"/>
                  </a:moveTo>
                  <a:cubicBezTo>
                    <a:pt x="16303" y="1984"/>
                    <a:pt x="16736" y="2056"/>
                    <a:pt x="17132" y="2128"/>
                  </a:cubicBezTo>
                  <a:lnTo>
                    <a:pt x="17493" y="2200"/>
                  </a:lnTo>
                  <a:cubicBezTo>
                    <a:pt x="17096" y="2525"/>
                    <a:pt x="16627" y="2777"/>
                    <a:pt x="16159" y="2922"/>
                  </a:cubicBezTo>
                  <a:cubicBezTo>
                    <a:pt x="15509" y="2813"/>
                    <a:pt x="14896" y="2633"/>
                    <a:pt x="14355" y="2381"/>
                  </a:cubicBezTo>
                  <a:lnTo>
                    <a:pt x="14319" y="2381"/>
                  </a:lnTo>
                  <a:cubicBezTo>
                    <a:pt x="14896" y="2272"/>
                    <a:pt x="15401" y="2092"/>
                    <a:pt x="15906" y="1840"/>
                  </a:cubicBezTo>
                  <a:close/>
                  <a:moveTo>
                    <a:pt x="20378" y="1803"/>
                  </a:moveTo>
                  <a:cubicBezTo>
                    <a:pt x="20667" y="1984"/>
                    <a:pt x="20955" y="2200"/>
                    <a:pt x="21208" y="2453"/>
                  </a:cubicBezTo>
                  <a:lnTo>
                    <a:pt x="21280" y="2525"/>
                  </a:lnTo>
                  <a:cubicBezTo>
                    <a:pt x="21064" y="2885"/>
                    <a:pt x="20847" y="3246"/>
                    <a:pt x="20559" y="3535"/>
                  </a:cubicBezTo>
                  <a:lnTo>
                    <a:pt x="20378" y="3318"/>
                  </a:lnTo>
                  <a:cubicBezTo>
                    <a:pt x="20162" y="3102"/>
                    <a:pt x="19910" y="2922"/>
                    <a:pt x="19657" y="2741"/>
                  </a:cubicBezTo>
                  <a:cubicBezTo>
                    <a:pt x="19946" y="2453"/>
                    <a:pt x="20162" y="2128"/>
                    <a:pt x="20378" y="1803"/>
                  </a:cubicBezTo>
                  <a:close/>
                  <a:moveTo>
                    <a:pt x="17926" y="2308"/>
                  </a:moveTo>
                  <a:cubicBezTo>
                    <a:pt x="18359" y="2417"/>
                    <a:pt x="18755" y="2561"/>
                    <a:pt x="19152" y="2813"/>
                  </a:cubicBezTo>
                  <a:cubicBezTo>
                    <a:pt x="18864" y="3102"/>
                    <a:pt x="18539" y="3354"/>
                    <a:pt x="18178" y="3571"/>
                  </a:cubicBezTo>
                  <a:cubicBezTo>
                    <a:pt x="17746" y="3318"/>
                    <a:pt x="17277" y="3138"/>
                    <a:pt x="16772" y="3030"/>
                  </a:cubicBezTo>
                  <a:cubicBezTo>
                    <a:pt x="17168" y="2849"/>
                    <a:pt x="17565" y="2597"/>
                    <a:pt x="17926" y="2308"/>
                  </a:cubicBezTo>
                  <a:close/>
                  <a:moveTo>
                    <a:pt x="16159" y="3246"/>
                  </a:moveTo>
                  <a:cubicBezTo>
                    <a:pt x="16736" y="3354"/>
                    <a:pt x="17277" y="3499"/>
                    <a:pt x="17818" y="3751"/>
                  </a:cubicBezTo>
                  <a:cubicBezTo>
                    <a:pt x="17349" y="3967"/>
                    <a:pt x="16844" y="4112"/>
                    <a:pt x="16303" y="4220"/>
                  </a:cubicBezTo>
                  <a:lnTo>
                    <a:pt x="16123" y="4256"/>
                  </a:lnTo>
                  <a:cubicBezTo>
                    <a:pt x="15762" y="4148"/>
                    <a:pt x="15437" y="4076"/>
                    <a:pt x="15077" y="4004"/>
                  </a:cubicBezTo>
                  <a:cubicBezTo>
                    <a:pt x="14716" y="3967"/>
                    <a:pt x="14391" y="3895"/>
                    <a:pt x="14067" y="3787"/>
                  </a:cubicBezTo>
                  <a:cubicBezTo>
                    <a:pt x="14463" y="3643"/>
                    <a:pt x="14860" y="3535"/>
                    <a:pt x="15293" y="3463"/>
                  </a:cubicBezTo>
                  <a:cubicBezTo>
                    <a:pt x="15582" y="3426"/>
                    <a:pt x="15870" y="3354"/>
                    <a:pt x="16159" y="3246"/>
                  </a:cubicBezTo>
                  <a:close/>
                  <a:moveTo>
                    <a:pt x="19441" y="2994"/>
                  </a:moveTo>
                  <a:cubicBezTo>
                    <a:pt x="19693" y="3174"/>
                    <a:pt x="19910" y="3354"/>
                    <a:pt x="20126" y="3571"/>
                  </a:cubicBezTo>
                  <a:lnTo>
                    <a:pt x="20342" y="3787"/>
                  </a:lnTo>
                  <a:cubicBezTo>
                    <a:pt x="20054" y="4076"/>
                    <a:pt x="19765" y="4328"/>
                    <a:pt x="19441" y="4545"/>
                  </a:cubicBezTo>
                  <a:cubicBezTo>
                    <a:pt x="19369" y="4508"/>
                    <a:pt x="19332" y="4472"/>
                    <a:pt x="19296" y="4436"/>
                  </a:cubicBezTo>
                  <a:cubicBezTo>
                    <a:pt x="19044" y="4184"/>
                    <a:pt x="18791" y="3967"/>
                    <a:pt x="18503" y="3787"/>
                  </a:cubicBezTo>
                  <a:cubicBezTo>
                    <a:pt x="18828" y="3535"/>
                    <a:pt x="19152" y="3282"/>
                    <a:pt x="19441" y="2994"/>
                  </a:cubicBezTo>
                  <a:close/>
                  <a:moveTo>
                    <a:pt x="21533" y="2777"/>
                  </a:moveTo>
                  <a:cubicBezTo>
                    <a:pt x="21821" y="3102"/>
                    <a:pt x="22074" y="3463"/>
                    <a:pt x="22254" y="3823"/>
                  </a:cubicBezTo>
                  <a:cubicBezTo>
                    <a:pt x="22038" y="4184"/>
                    <a:pt x="21785" y="4508"/>
                    <a:pt x="21496" y="4833"/>
                  </a:cubicBezTo>
                  <a:cubicBezTo>
                    <a:pt x="21316" y="4436"/>
                    <a:pt x="21100" y="4112"/>
                    <a:pt x="20811" y="3787"/>
                  </a:cubicBezTo>
                  <a:cubicBezTo>
                    <a:pt x="21100" y="3499"/>
                    <a:pt x="21316" y="3138"/>
                    <a:pt x="21533" y="2777"/>
                  </a:cubicBezTo>
                  <a:close/>
                  <a:moveTo>
                    <a:pt x="13634" y="4004"/>
                  </a:moveTo>
                  <a:cubicBezTo>
                    <a:pt x="14103" y="4148"/>
                    <a:pt x="14536" y="4256"/>
                    <a:pt x="15004" y="4328"/>
                  </a:cubicBezTo>
                  <a:lnTo>
                    <a:pt x="15437" y="4436"/>
                  </a:lnTo>
                  <a:cubicBezTo>
                    <a:pt x="14932" y="4581"/>
                    <a:pt x="14463" y="4797"/>
                    <a:pt x="14031" y="5122"/>
                  </a:cubicBezTo>
                  <a:cubicBezTo>
                    <a:pt x="13526" y="5049"/>
                    <a:pt x="13057" y="4905"/>
                    <a:pt x="12624" y="4761"/>
                  </a:cubicBezTo>
                  <a:cubicBezTo>
                    <a:pt x="12913" y="4436"/>
                    <a:pt x="13273" y="4184"/>
                    <a:pt x="13634" y="4004"/>
                  </a:cubicBezTo>
                  <a:close/>
                  <a:moveTo>
                    <a:pt x="18178" y="3967"/>
                  </a:moveTo>
                  <a:cubicBezTo>
                    <a:pt x="18503" y="4148"/>
                    <a:pt x="18791" y="4400"/>
                    <a:pt x="19080" y="4689"/>
                  </a:cubicBezTo>
                  <a:lnTo>
                    <a:pt x="19152" y="4725"/>
                  </a:lnTo>
                  <a:cubicBezTo>
                    <a:pt x="18719" y="4941"/>
                    <a:pt x="18323" y="5086"/>
                    <a:pt x="17854" y="5194"/>
                  </a:cubicBezTo>
                  <a:cubicBezTo>
                    <a:pt x="17529" y="4905"/>
                    <a:pt x="17132" y="4653"/>
                    <a:pt x="16736" y="4472"/>
                  </a:cubicBezTo>
                  <a:cubicBezTo>
                    <a:pt x="17241" y="4364"/>
                    <a:pt x="17746" y="4184"/>
                    <a:pt x="18178" y="3967"/>
                  </a:cubicBezTo>
                  <a:close/>
                  <a:moveTo>
                    <a:pt x="23156" y="2417"/>
                  </a:moveTo>
                  <a:cubicBezTo>
                    <a:pt x="23444" y="2922"/>
                    <a:pt x="23661" y="3463"/>
                    <a:pt x="23769" y="4040"/>
                  </a:cubicBezTo>
                  <a:cubicBezTo>
                    <a:pt x="23624" y="4508"/>
                    <a:pt x="23372" y="4941"/>
                    <a:pt x="23083" y="5338"/>
                  </a:cubicBezTo>
                  <a:cubicBezTo>
                    <a:pt x="22975" y="4833"/>
                    <a:pt x="22831" y="4328"/>
                    <a:pt x="22615" y="3859"/>
                  </a:cubicBezTo>
                  <a:cubicBezTo>
                    <a:pt x="22867" y="3390"/>
                    <a:pt x="23047" y="2922"/>
                    <a:pt x="23156" y="2417"/>
                  </a:cubicBezTo>
                  <a:close/>
                  <a:moveTo>
                    <a:pt x="11037" y="4148"/>
                  </a:moveTo>
                  <a:cubicBezTo>
                    <a:pt x="11326" y="4400"/>
                    <a:pt x="11650" y="4653"/>
                    <a:pt x="12011" y="4833"/>
                  </a:cubicBezTo>
                  <a:cubicBezTo>
                    <a:pt x="11758" y="5122"/>
                    <a:pt x="11506" y="5410"/>
                    <a:pt x="11326" y="5735"/>
                  </a:cubicBezTo>
                  <a:cubicBezTo>
                    <a:pt x="10965" y="5590"/>
                    <a:pt x="10640" y="5374"/>
                    <a:pt x="10352" y="5122"/>
                  </a:cubicBezTo>
                  <a:cubicBezTo>
                    <a:pt x="10532" y="4761"/>
                    <a:pt x="10749" y="4436"/>
                    <a:pt x="11037" y="4148"/>
                  </a:cubicBezTo>
                  <a:close/>
                  <a:moveTo>
                    <a:pt x="16123" y="4617"/>
                  </a:moveTo>
                  <a:cubicBezTo>
                    <a:pt x="16591" y="4761"/>
                    <a:pt x="17024" y="4977"/>
                    <a:pt x="17421" y="5302"/>
                  </a:cubicBezTo>
                  <a:lnTo>
                    <a:pt x="17457" y="5302"/>
                  </a:lnTo>
                  <a:cubicBezTo>
                    <a:pt x="16916" y="5374"/>
                    <a:pt x="16447" y="5554"/>
                    <a:pt x="15942" y="5735"/>
                  </a:cubicBezTo>
                  <a:cubicBezTo>
                    <a:pt x="15509" y="5482"/>
                    <a:pt x="15004" y="5338"/>
                    <a:pt x="14499" y="5230"/>
                  </a:cubicBezTo>
                  <a:cubicBezTo>
                    <a:pt x="15004" y="4941"/>
                    <a:pt x="15545" y="4725"/>
                    <a:pt x="16123" y="4617"/>
                  </a:cubicBezTo>
                  <a:close/>
                  <a:moveTo>
                    <a:pt x="20559" y="4040"/>
                  </a:moveTo>
                  <a:cubicBezTo>
                    <a:pt x="20811" y="4364"/>
                    <a:pt x="21064" y="4689"/>
                    <a:pt x="21208" y="5086"/>
                  </a:cubicBezTo>
                  <a:cubicBezTo>
                    <a:pt x="20955" y="5338"/>
                    <a:pt x="20667" y="5554"/>
                    <a:pt x="20342" y="5735"/>
                  </a:cubicBezTo>
                  <a:lnTo>
                    <a:pt x="20342" y="5771"/>
                  </a:lnTo>
                  <a:cubicBezTo>
                    <a:pt x="20126" y="5410"/>
                    <a:pt x="19910" y="5086"/>
                    <a:pt x="19657" y="4797"/>
                  </a:cubicBezTo>
                  <a:cubicBezTo>
                    <a:pt x="19982" y="4581"/>
                    <a:pt x="20270" y="4328"/>
                    <a:pt x="20559" y="4040"/>
                  </a:cubicBezTo>
                  <a:close/>
                  <a:moveTo>
                    <a:pt x="12335" y="5013"/>
                  </a:moveTo>
                  <a:cubicBezTo>
                    <a:pt x="12768" y="5194"/>
                    <a:pt x="13201" y="5302"/>
                    <a:pt x="13670" y="5374"/>
                  </a:cubicBezTo>
                  <a:cubicBezTo>
                    <a:pt x="13526" y="5518"/>
                    <a:pt x="13381" y="5663"/>
                    <a:pt x="13237" y="5807"/>
                  </a:cubicBezTo>
                  <a:cubicBezTo>
                    <a:pt x="13093" y="5951"/>
                    <a:pt x="12985" y="6059"/>
                    <a:pt x="12876" y="6204"/>
                  </a:cubicBezTo>
                  <a:cubicBezTo>
                    <a:pt x="12480" y="6132"/>
                    <a:pt x="12047" y="6023"/>
                    <a:pt x="11650" y="5879"/>
                  </a:cubicBezTo>
                  <a:cubicBezTo>
                    <a:pt x="11831" y="5554"/>
                    <a:pt x="12083" y="5266"/>
                    <a:pt x="12335" y="5013"/>
                  </a:cubicBezTo>
                  <a:close/>
                  <a:moveTo>
                    <a:pt x="19369" y="4977"/>
                  </a:moveTo>
                  <a:cubicBezTo>
                    <a:pt x="19621" y="5266"/>
                    <a:pt x="19837" y="5554"/>
                    <a:pt x="20018" y="5879"/>
                  </a:cubicBezTo>
                  <a:cubicBezTo>
                    <a:pt x="19657" y="6059"/>
                    <a:pt x="19296" y="6204"/>
                    <a:pt x="18900" y="6276"/>
                  </a:cubicBezTo>
                  <a:cubicBezTo>
                    <a:pt x="18683" y="6023"/>
                    <a:pt x="18467" y="5771"/>
                    <a:pt x="18250" y="5554"/>
                  </a:cubicBezTo>
                  <a:lnTo>
                    <a:pt x="18178" y="5482"/>
                  </a:lnTo>
                  <a:cubicBezTo>
                    <a:pt x="18575" y="5374"/>
                    <a:pt x="19008" y="5194"/>
                    <a:pt x="19369" y="4977"/>
                  </a:cubicBezTo>
                  <a:close/>
                  <a:moveTo>
                    <a:pt x="22434" y="4220"/>
                  </a:moveTo>
                  <a:cubicBezTo>
                    <a:pt x="22542" y="4617"/>
                    <a:pt x="22651" y="5013"/>
                    <a:pt x="22723" y="5410"/>
                  </a:cubicBezTo>
                  <a:lnTo>
                    <a:pt x="22759" y="5410"/>
                  </a:lnTo>
                  <a:cubicBezTo>
                    <a:pt x="22759" y="5482"/>
                    <a:pt x="22795" y="5590"/>
                    <a:pt x="22795" y="5663"/>
                  </a:cubicBezTo>
                  <a:lnTo>
                    <a:pt x="22579" y="5915"/>
                  </a:lnTo>
                  <a:cubicBezTo>
                    <a:pt x="22398" y="6095"/>
                    <a:pt x="22218" y="6276"/>
                    <a:pt x="22001" y="6456"/>
                  </a:cubicBezTo>
                  <a:cubicBezTo>
                    <a:pt x="21929" y="6023"/>
                    <a:pt x="21785" y="5590"/>
                    <a:pt x="21641" y="5158"/>
                  </a:cubicBezTo>
                  <a:lnTo>
                    <a:pt x="21713" y="5086"/>
                  </a:lnTo>
                  <a:cubicBezTo>
                    <a:pt x="22001" y="4833"/>
                    <a:pt x="22218" y="4545"/>
                    <a:pt x="22434" y="4220"/>
                  </a:cubicBezTo>
                  <a:close/>
                  <a:moveTo>
                    <a:pt x="14103" y="5482"/>
                  </a:moveTo>
                  <a:cubicBezTo>
                    <a:pt x="14608" y="5554"/>
                    <a:pt x="15113" y="5699"/>
                    <a:pt x="15582" y="5915"/>
                  </a:cubicBezTo>
                  <a:cubicBezTo>
                    <a:pt x="15221" y="6132"/>
                    <a:pt x="14860" y="6384"/>
                    <a:pt x="14572" y="6673"/>
                  </a:cubicBezTo>
                  <a:cubicBezTo>
                    <a:pt x="14139" y="6492"/>
                    <a:pt x="13706" y="6348"/>
                    <a:pt x="13273" y="6276"/>
                  </a:cubicBezTo>
                  <a:cubicBezTo>
                    <a:pt x="13309" y="6204"/>
                    <a:pt x="13381" y="6132"/>
                    <a:pt x="13454" y="6059"/>
                  </a:cubicBezTo>
                  <a:cubicBezTo>
                    <a:pt x="13670" y="5843"/>
                    <a:pt x="13886" y="5663"/>
                    <a:pt x="14103" y="5482"/>
                  </a:cubicBezTo>
                  <a:close/>
                  <a:moveTo>
                    <a:pt x="17782" y="5554"/>
                  </a:moveTo>
                  <a:cubicBezTo>
                    <a:pt x="17854" y="5627"/>
                    <a:pt x="17926" y="5699"/>
                    <a:pt x="17998" y="5771"/>
                  </a:cubicBezTo>
                  <a:cubicBezTo>
                    <a:pt x="18178" y="5951"/>
                    <a:pt x="18359" y="6168"/>
                    <a:pt x="18539" y="6348"/>
                  </a:cubicBezTo>
                  <a:cubicBezTo>
                    <a:pt x="18106" y="6456"/>
                    <a:pt x="17673" y="6564"/>
                    <a:pt x="17241" y="6709"/>
                  </a:cubicBezTo>
                  <a:lnTo>
                    <a:pt x="17168" y="6636"/>
                  </a:lnTo>
                  <a:cubicBezTo>
                    <a:pt x="16916" y="6384"/>
                    <a:pt x="16627" y="6132"/>
                    <a:pt x="16303" y="5951"/>
                  </a:cubicBezTo>
                  <a:cubicBezTo>
                    <a:pt x="16700" y="5807"/>
                    <a:pt x="17096" y="5699"/>
                    <a:pt x="17493" y="5627"/>
                  </a:cubicBezTo>
                  <a:lnTo>
                    <a:pt x="17782" y="5554"/>
                  </a:lnTo>
                  <a:close/>
                  <a:moveTo>
                    <a:pt x="10208" y="5446"/>
                  </a:moveTo>
                  <a:cubicBezTo>
                    <a:pt x="10496" y="5699"/>
                    <a:pt x="10821" y="5879"/>
                    <a:pt x="11145" y="6059"/>
                  </a:cubicBezTo>
                  <a:cubicBezTo>
                    <a:pt x="11001" y="6384"/>
                    <a:pt x="10857" y="6709"/>
                    <a:pt x="10785" y="7069"/>
                  </a:cubicBezTo>
                  <a:cubicBezTo>
                    <a:pt x="10460" y="6961"/>
                    <a:pt x="10135" y="6817"/>
                    <a:pt x="9883" y="6673"/>
                  </a:cubicBezTo>
                  <a:cubicBezTo>
                    <a:pt x="9919" y="6240"/>
                    <a:pt x="10063" y="5843"/>
                    <a:pt x="10208" y="5446"/>
                  </a:cubicBezTo>
                  <a:close/>
                  <a:moveTo>
                    <a:pt x="23913" y="4653"/>
                  </a:moveTo>
                  <a:cubicBezTo>
                    <a:pt x="23985" y="5158"/>
                    <a:pt x="24165" y="5627"/>
                    <a:pt x="24382" y="6095"/>
                  </a:cubicBezTo>
                  <a:lnTo>
                    <a:pt x="24418" y="6095"/>
                  </a:lnTo>
                  <a:cubicBezTo>
                    <a:pt x="24202" y="6420"/>
                    <a:pt x="23949" y="6709"/>
                    <a:pt x="23697" y="6997"/>
                  </a:cubicBezTo>
                  <a:lnTo>
                    <a:pt x="23624" y="7069"/>
                  </a:lnTo>
                  <a:cubicBezTo>
                    <a:pt x="23408" y="6636"/>
                    <a:pt x="23264" y="6240"/>
                    <a:pt x="23192" y="5771"/>
                  </a:cubicBezTo>
                  <a:cubicBezTo>
                    <a:pt x="23480" y="5446"/>
                    <a:pt x="23697" y="5049"/>
                    <a:pt x="23913" y="4653"/>
                  </a:cubicBezTo>
                  <a:close/>
                  <a:moveTo>
                    <a:pt x="25320" y="4689"/>
                  </a:moveTo>
                  <a:cubicBezTo>
                    <a:pt x="25500" y="5122"/>
                    <a:pt x="25752" y="5482"/>
                    <a:pt x="26077" y="5843"/>
                  </a:cubicBezTo>
                  <a:cubicBezTo>
                    <a:pt x="25969" y="6276"/>
                    <a:pt x="25788" y="6673"/>
                    <a:pt x="25572" y="7069"/>
                  </a:cubicBezTo>
                  <a:cubicBezTo>
                    <a:pt x="25284" y="6781"/>
                    <a:pt x="24995" y="6456"/>
                    <a:pt x="24779" y="6095"/>
                  </a:cubicBezTo>
                  <a:cubicBezTo>
                    <a:pt x="25031" y="5663"/>
                    <a:pt x="25211" y="5194"/>
                    <a:pt x="25320" y="4689"/>
                  </a:cubicBezTo>
                  <a:close/>
                  <a:moveTo>
                    <a:pt x="21388" y="5410"/>
                  </a:moveTo>
                  <a:cubicBezTo>
                    <a:pt x="21496" y="5771"/>
                    <a:pt x="21605" y="6132"/>
                    <a:pt x="21677" y="6492"/>
                  </a:cubicBezTo>
                  <a:cubicBezTo>
                    <a:pt x="21677" y="6564"/>
                    <a:pt x="21677" y="6600"/>
                    <a:pt x="21713" y="6673"/>
                  </a:cubicBezTo>
                  <a:cubicBezTo>
                    <a:pt x="21424" y="6853"/>
                    <a:pt x="21136" y="6997"/>
                    <a:pt x="20811" y="7105"/>
                  </a:cubicBezTo>
                  <a:cubicBezTo>
                    <a:pt x="20739" y="6745"/>
                    <a:pt x="20631" y="6384"/>
                    <a:pt x="20487" y="6059"/>
                  </a:cubicBezTo>
                  <a:cubicBezTo>
                    <a:pt x="20811" y="5879"/>
                    <a:pt x="21100" y="5663"/>
                    <a:pt x="21388" y="5410"/>
                  </a:cubicBezTo>
                  <a:close/>
                  <a:moveTo>
                    <a:pt x="27808" y="5410"/>
                  </a:moveTo>
                  <a:cubicBezTo>
                    <a:pt x="28061" y="5663"/>
                    <a:pt x="28349" y="5843"/>
                    <a:pt x="28674" y="6059"/>
                  </a:cubicBezTo>
                  <a:cubicBezTo>
                    <a:pt x="28566" y="6420"/>
                    <a:pt x="28457" y="6781"/>
                    <a:pt x="28421" y="7141"/>
                  </a:cubicBezTo>
                  <a:cubicBezTo>
                    <a:pt x="28097" y="7033"/>
                    <a:pt x="27808" y="6889"/>
                    <a:pt x="27520" y="6709"/>
                  </a:cubicBezTo>
                  <a:cubicBezTo>
                    <a:pt x="27592" y="6564"/>
                    <a:pt x="27592" y="6384"/>
                    <a:pt x="27628" y="6204"/>
                  </a:cubicBezTo>
                  <a:lnTo>
                    <a:pt x="27628" y="6168"/>
                  </a:lnTo>
                  <a:cubicBezTo>
                    <a:pt x="27700" y="5915"/>
                    <a:pt x="27736" y="5663"/>
                    <a:pt x="27808" y="5410"/>
                  </a:cubicBezTo>
                  <a:close/>
                  <a:moveTo>
                    <a:pt x="11470" y="6204"/>
                  </a:moveTo>
                  <a:cubicBezTo>
                    <a:pt x="11831" y="6348"/>
                    <a:pt x="12227" y="6456"/>
                    <a:pt x="12660" y="6528"/>
                  </a:cubicBezTo>
                  <a:cubicBezTo>
                    <a:pt x="12444" y="6781"/>
                    <a:pt x="12263" y="7069"/>
                    <a:pt x="12155" y="7394"/>
                  </a:cubicBezTo>
                  <a:lnTo>
                    <a:pt x="11867" y="7322"/>
                  </a:lnTo>
                  <a:cubicBezTo>
                    <a:pt x="11614" y="7286"/>
                    <a:pt x="11362" y="7250"/>
                    <a:pt x="11109" y="7177"/>
                  </a:cubicBezTo>
                  <a:cubicBezTo>
                    <a:pt x="11181" y="6817"/>
                    <a:pt x="11290" y="6492"/>
                    <a:pt x="11470" y="6204"/>
                  </a:cubicBezTo>
                  <a:close/>
                  <a:moveTo>
                    <a:pt x="20162" y="6204"/>
                  </a:moveTo>
                  <a:cubicBezTo>
                    <a:pt x="20306" y="6528"/>
                    <a:pt x="20414" y="6889"/>
                    <a:pt x="20487" y="7214"/>
                  </a:cubicBezTo>
                  <a:cubicBezTo>
                    <a:pt x="20198" y="7322"/>
                    <a:pt x="19910" y="7358"/>
                    <a:pt x="19621" y="7430"/>
                  </a:cubicBezTo>
                  <a:lnTo>
                    <a:pt x="19513" y="7466"/>
                  </a:lnTo>
                  <a:cubicBezTo>
                    <a:pt x="19405" y="7141"/>
                    <a:pt x="19260" y="6853"/>
                    <a:pt x="19116" y="6564"/>
                  </a:cubicBezTo>
                  <a:cubicBezTo>
                    <a:pt x="19477" y="6492"/>
                    <a:pt x="19837" y="6384"/>
                    <a:pt x="20162" y="6204"/>
                  </a:cubicBezTo>
                  <a:close/>
                  <a:moveTo>
                    <a:pt x="28962" y="6204"/>
                  </a:moveTo>
                  <a:cubicBezTo>
                    <a:pt x="29287" y="6348"/>
                    <a:pt x="29648" y="6456"/>
                    <a:pt x="30008" y="6564"/>
                  </a:cubicBezTo>
                  <a:cubicBezTo>
                    <a:pt x="29864" y="6853"/>
                    <a:pt x="29756" y="7141"/>
                    <a:pt x="29684" y="7466"/>
                  </a:cubicBezTo>
                  <a:cubicBezTo>
                    <a:pt x="29359" y="7394"/>
                    <a:pt x="29034" y="7322"/>
                    <a:pt x="28746" y="7250"/>
                  </a:cubicBezTo>
                  <a:cubicBezTo>
                    <a:pt x="28782" y="6889"/>
                    <a:pt x="28854" y="6528"/>
                    <a:pt x="28962" y="6204"/>
                  </a:cubicBezTo>
                  <a:close/>
                  <a:moveTo>
                    <a:pt x="15942" y="6095"/>
                  </a:moveTo>
                  <a:cubicBezTo>
                    <a:pt x="16267" y="6312"/>
                    <a:pt x="16627" y="6564"/>
                    <a:pt x="16916" y="6853"/>
                  </a:cubicBezTo>
                  <a:cubicBezTo>
                    <a:pt x="16519" y="7033"/>
                    <a:pt x="16195" y="7286"/>
                    <a:pt x="15870" y="7538"/>
                  </a:cubicBezTo>
                  <a:cubicBezTo>
                    <a:pt x="15582" y="7250"/>
                    <a:pt x="15221" y="7033"/>
                    <a:pt x="14896" y="6817"/>
                  </a:cubicBezTo>
                  <a:cubicBezTo>
                    <a:pt x="15185" y="6528"/>
                    <a:pt x="15545" y="6276"/>
                    <a:pt x="15942" y="6095"/>
                  </a:cubicBezTo>
                  <a:close/>
                  <a:moveTo>
                    <a:pt x="13021" y="6600"/>
                  </a:moveTo>
                  <a:cubicBezTo>
                    <a:pt x="13454" y="6636"/>
                    <a:pt x="13886" y="6781"/>
                    <a:pt x="14283" y="6925"/>
                  </a:cubicBezTo>
                  <a:lnTo>
                    <a:pt x="14319" y="6925"/>
                  </a:lnTo>
                  <a:cubicBezTo>
                    <a:pt x="14031" y="7214"/>
                    <a:pt x="13778" y="7502"/>
                    <a:pt x="13598" y="7827"/>
                  </a:cubicBezTo>
                  <a:cubicBezTo>
                    <a:pt x="13237" y="7646"/>
                    <a:pt x="12876" y="7538"/>
                    <a:pt x="12480" y="7466"/>
                  </a:cubicBezTo>
                  <a:cubicBezTo>
                    <a:pt x="12624" y="7141"/>
                    <a:pt x="12804" y="6853"/>
                    <a:pt x="13021" y="6600"/>
                  </a:cubicBezTo>
                  <a:close/>
                  <a:moveTo>
                    <a:pt x="18755" y="6636"/>
                  </a:moveTo>
                  <a:cubicBezTo>
                    <a:pt x="18936" y="6925"/>
                    <a:pt x="19080" y="7214"/>
                    <a:pt x="19188" y="7502"/>
                  </a:cubicBezTo>
                  <a:cubicBezTo>
                    <a:pt x="18828" y="7610"/>
                    <a:pt x="18467" y="7718"/>
                    <a:pt x="18142" y="7863"/>
                  </a:cubicBezTo>
                  <a:cubicBezTo>
                    <a:pt x="17962" y="7538"/>
                    <a:pt x="17746" y="7250"/>
                    <a:pt x="17493" y="6961"/>
                  </a:cubicBezTo>
                  <a:cubicBezTo>
                    <a:pt x="17854" y="6853"/>
                    <a:pt x="18214" y="6745"/>
                    <a:pt x="18611" y="6673"/>
                  </a:cubicBezTo>
                  <a:lnTo>
                    <a:pt x="18755" y="6636"/>
                  </a:lnTo>
                  <a:close/>
                  <a:moveTo>
                    <a:pt x="22903" y="6059"/>
                  </a:moveTo>
                  <a:cubicBezTo>
                    <a:pt x="23011" y="6492"/>
                    <a:pt x="23156" y="6889"/>
                    <a:pt x="23372" y="7286"/>
                  </a:cubicBezTo>
                  <a:cubicBezTo>
                    <a:pt x="23083" y="7538"/>
                    <a:pt x="22795" y="7755"/>
                    <a:pt x="22434" y="7935"/>
                  </a:cubicBezTo>
                  <a:cubicBezTo>
                    <a:pt x="22290" y="7574"/>
                    <a:pt x="22146" y="7177"/>
                    <a:pt x="22074" y="6817"/>
                  </a:cubicBezTo>
                  <a:cubicBezTo>
                    <a:pt x="22326" y="6600"/>
                    <a:pt x="22579" y="6384"/>
                    <a:pt x="22831" y="6132"/>
                  </a:cubicBezTo>
                  <a:lnTo>
                    <a:pt x="22903" y="6059"/>
                  </a:lnTo>
                  <a:close/>
                  <a:moveTo>
                    <a:pt x="8657" y="6168"/>
                  </a:moveTo>
                  <a:cubicBezTo>
                    <a:pt x="8909" y="6384"/>
                    <a:pt x="9198" y="6636"/>
                    <a:pt x="9486" y="6817"/>
                  </a:cubicBezTo>
                  <a:cubicBezTo>
                    <a:pt x="9414" y="7214"/>
                    <a:pt x="9342" y="7610"/>
                    <a:pt x="9198" y="7971"/>
                  </a:cubicBezTo>
                  <a:cubicBezTo>
                    <a:pt x="8873" y="7827"/>
                    <a:pt x="8548" y="7646"/>
                    <a:pt x="8260" y="7430"/>
                  </a:cubicBezTo>
                  <a:cubicBezTo>
                    <a:pt x="8440" y="6997"/>
                    <a:pt x="8585" y="6600"/>
                    <a:pt x="8657" y="6168"/>
                  </a:cubicBezTo>
                  <a:close/>
                  <a:moveTo>
                    <a:pt x="26320" y="6159"/>
                  </a:moveTo>
                  <a:lnTo>
                    <a:pt x="26474" y="6312"/>
                  </a:lnTo>
                  <a:cubicBezTo>
                    <a:pt x="26690" y="6528"/>
                    <a:pt x="26907" y="6709"/>
                    <a:pt x="27159" y="6889"/>
                  </a:cubicBezTo>
                  <a:cubicBezTo>
                    <a:pt x="27051" y="7286"/>
                    <a:pt x="26907" y="7646"/>
                    <a:pt x="26726" y="8007"/>
                  </a:cubicBezTo>
                  <a:cubicBezTo>
                    <a:pt x="26402" y="7791"/>
                    <a:pt x="26077" y="7574"/>
                    <a:pt x="25788" y="7322"/>
                  </a:cubicBezTo>
                  <a:cubicBezTo>
                    <a:pt x="26000" y="6969"/>
                    <a:pt x="26178" y="6581"/>
                    <a:pt x="26320" y="6159"/>
                  </a:cubicBezTo>
                  <a:close/>
                  <a:moveTo>
                    <a:pt x="24562" y="6420"/>
                  </a:moveTo>
                  <a:cubicBezTo>
                    <a:pt x="24815" y="6745"/>
                    <a:pt x="25067" y="7069"/>
                    <a:pt x="25356" y="7358"/>
                  </a:cubicBezTo>
                  <a:lnTo>
                    <a:pt x="25392" y="7358"/>
                  </a:lnTo>
                  <a:cubicBezTo>
                    <a:pt x="25211" y="7610"/>
                    <a:pt x="24995" y="7827"/>
                    <a:pt x="24779" y="8043"/>
                  </a:cubicBezTo>
                  <a:lnTo>
                    <a:pt x="24562" y="8259"/>
                  </a:lnTo>
                  <a:cubicBezTo>
                    <a:pt x="24274" y="7971"/>
                    <a:pt x="24021" y="7682"/>
                    <a:pt x="23805" y="7322"/>
                  </a:cubicBezTo>
                  <a:lnTo>
                    <a:pt x="23913" y="7214"/>
                  </a:lnTo>
                  <a:cubicBezTo>
                    <a:pt x="24165" y="6961"/>
                    <a:pt x="24382" y="6709"/>
                    <a:pt x="24562" y="6420"/>
                  </a:cubicBezTo>
                  <a:close/>
                  <a:moveTo>
                    <a:pt x="9811" y="6997"/>
                  </a:moveTo>
                  <a:cubicBezTo>
                    <a:pt x="10099" y="7177"/>
                    <a:pt x="10388" y="7286"/>
                    <a:pt x="10712" y="7394"/>
                  </a:cubicBezTo>
                  <a:cubicBezTo>
                    <a:pt x="10676" y="7574"/>
                    <a:pt x="10640" y="7755"/>
                    <a:pt x="10604" y="7899"/>
                  </a:cubicBezTo>
                  <a:cubicBezTo>
                    <a:pt x="10568" y="8079"/>
                    <a:pt x="10532" y="8223"/>
                    <a:pt x="10532" y="8368"/>
                  </a:cubicBezTo>
                  <a:cubicBezTo>
                    <a:pt x="10171" y="8296"/>
                    <a:pt x="9847" y="8223"/>
                    <a:pt x="9558" y="8115"/>
                  </a:cubicBezTo>
                  <a:cubicBezTo>
                    <a:pt x="9667" y="7755"/>
                    <a:pt x="9739" y="7394"/>
                    <a:pt x="9811" y="7033"/>
                  </a:cubicBezTo>
                  <a:lnTo>
                    <a:pt x="9811" y="6997"/>
                  </a:lnTo>
                  <a:close/>
                  <a:moveTo>
                    <a:pt x="21785" y="6997"/>
                  </a:moveTo>
                  <a:cubicBezTo>
                    <a:pt x="21857" y="7394"/>
                    <a:pt x="21965" y="7755"/>
                    <a:pt x="22146" y="8079"/>
                  </a:cubicBezTo>
                  <a:cubicBezTo>
                    <a:pt x="21821" y="8223"/>
                    <a:pt x="21496" y="8332"/>
                    <a:pt x="21136" y="8404"/>
                  </a:cubicBezTo>
                  <a:cubicBezTo>
                    <a:pt x="21064" y="8115"/>
                    <a:pt x="20992" y="7827"/>
                    <a:pt x="20919" y="7538"/>
                  </a:cubicBezTo>
                  <a:lnTo>
                    <a:pt x="20919" y="7430"/>
                  </a:lnTo>
                  <a:cubicBezTo>
                    <a:pt x="21208" y="7322"/>
                    <a:pt x="21496" y="7177"/>
                    <a:pt x="21785" y="6997"/>
                  </a:cubicBezTo>
                  <a:close/>
                  <a:moveTo>
                    <a:pt x="7034" y="6673"/>
                  </a:moveTo>
                  <a:cubicBezTo>
                    <a:pt x="7178" y="6853"/>
                    <a:pt x="7358" y="7069"/>
                    <a:pt x="7575" y="7250"/>
                  </a:cubicBezTo>
                  <a:cubicBezTo>
                    <a:pt x="7647" y="7358"/>
                    <a:pt x="7755" y="7430"/>
                    <a:pt x="7863" y="7502"/>
                  </a:cubicBezTo>
                  <a:cubicBezTo>
                    <a:pt x="7683" y="7863"/>
                    <a:pt x="7430" y="8187"/>
                    <a:pt x="7178" y="8512"/>
                  </a:cubicBezTo>
                  <a:cubicBezTo>
                    <a:pt x="7034" y="8368"/>
                    <a:pt x="6853" y="8259"/>
                    <a:pt x="6745" y="8115"/>
                  </a:cubicBezTo>
                  <a:cubicBezTo>
                    <a:pt x="6565" y="7971"/>
                    <a:pt x="6457" y="7791"/>
                    <a:pt x="6312" y="7646"/>
                  </a:cubicBezTo>
                  <a:cubicBezTo>
                    <a:pt x="6601" y="7358"/>
                    <a:pt x="6853" y="6997"/>
                    <a:pt x="7034" y="6673"/>
                  </a:cubicBezTo>
                  <a:close/>
                  <a:moveTo>
                    <a:pt x="27448" y="7069"/>
                  </a:moveTo>
                  <a:cubicBezTo>
                    <a:pt x="27736" y="7250"/>
                    <a:pt x="28025" y="7394"/>
                    <a:pt x="28349" y="7538"/>
                  </a:cubicBezTo>
                  <a:cubicBezTo>
                    <a:pt x="28277" y="7863"/>
                    <a:pt x="28205" y="8187"/>
                    <a:pt x="28097" y="8512"/>
                  </a:cubicBezTo>
                  <a:cubicBezTo>
                    <a:pt x="27736" y="8440"/>
                    <a:pt x="27375" y="8332"/>
                    <a:pt x="27015" y="8151"/>
                  </a:cubicBezTo>
                  <a:cubicBezTo>
                    <a:pt x="27231" y="7827"/>
                    <a:pt x="27375" y="7466"/>
                    <a:pt x="27448" y="7069"/>
                  </a:cubicBezTo>
                  <a:close/>
                  <a:moveTo>
                    <a:pt x="11037" y="7502"/>
                  </a:moveTo>
                  <a:cubicBezTo>
                    <a:pt x="11290" y="7574"/>
                    <a:pt x="11542" y="7610"/>
                    <a:pt x="11794" y="7646"/>
                  </a:cubicBezTo>
                  <a:lnTo>
                    <a:pt x="11831" y="7646"/>
                  </a:lnTo>
                  <a:lnTo>
                    <a:pt x="12011" y="7682"/>
                  </a:lnTo>
                  <a:cubicBezTo>
                    <a:pt x="11903" y="8007"/>
                    <a:pt x="11831" y="8332"/>
                    <a:pt x="11758" y="8656"/>
                  </a:cubicBezTo>
                  <a:cubicBezTo>
                    <a:pt x="11470" y="8548"/>
                    <a:pt x="11181" y="8476"/>
                    <a:pt x="10857" y="8440"/>
                  </a:cubicBezTo>
                  <a:cubicBezTo>
                    <a:pt x="10893" y="8296"/>
                    <a:pt x="10929" y="8115"/>
                    <a:pt x="10965" y="7971"/>
                  </a:cubicBezTo>
                  <a:cubicBezTo>
                    <a:pt x="11001" y="7863"/>
                    <a:pt x="11001" y="7682"/>
                    <a:pt x="11037" y="7502"/>
                  </a:cubicBezTo>
                  <a:close/>
                  <a:moveTo>
                    <a:pt x="14608" y="7069"/>
                  </a:moveTo>
                  <a:cubicBezTo>
                    <a:pt x="14968" y="7250"/>
                    <a:pt x="15329" y="7502"/>
                    <a:pt x="15618" y="7755"/>
                  </a:cubicBezTo>
                  <a:lnTo>
                    <a:pt x="15437" y="7971"/>
                  </a:lnTo>
                  <a:cubicBezTo>
                    <a:pt x="15221" y="8187"/>
                    <a:pt x="15004" y="8404"/>
                    <a:pt x="14824" y="8656"/>
                  </a:cubicBezTo>
                  <a:cubicBezTo>
                    <a:pt x="14536" y="8404"/>
                    <a:pt x="14211" y="8151"/>
                    <a:pt x="13886" y="7971"/>
                  </a:cubicBezTo>
                  <a:cubicBezTo>
                    <a:pt x="14067" y="7682"/>
                    <a:pt x="14319" y="7394"/>
                    <a:pt x="14572" y="7141"/>
                  </a:cubicBezTo>
                  <a:lnTo>
                    <a:pt x="14608" y="7069"/>
                  </a:lnTo>
                  <a:close/>
                  <a:moveTo>
                    <a:pt x="17168" y="7141"/>
                  </a:moveTo>
                  <a:cubicBezTo>
                    <a:pt x="17421" y="7394"/>
                    <a:pt x="17637" y="7682"/>
                    <a:pt x="17854" y="8007"/>
                  </a:cubicBezTo>
                  <a:cubicBezTo>
                    <a:pt x="17493" y="8187"/>
                    <a:pt x="17168" y="8440"/>
                    <a:pt x="16916" y="8692"/>
                  </a:cubicBezTo>
                  <a:cubicBezTo>
                    <a:pt x="16664" y="8368"/>
                    <a:pt x="16411" y="8043"/>
                    <a:pt x="16123" y="7791"/>
                  </a:cubicBezTo>
                  <a:cubicBezTo>
                    <a:pt x="16447" y="7502"/>
                    <a:pt x="16772" y="7286"/>
                    <a:pt x="17168" y="7141"/>
                  </a:cubicBezTo>
                  <a:close/>
                  <a:moveTo>
                    <a:pt x="20595" y="7574"/>
                  </a:moveTo>
                  <a:lnTo>
                    <a:pt x="20595" y="7646"/>
                  </a:lnTo>
                  <a:cubicBezTo>
                    <a:pt x="20667" y="7899"/>
                    <a:pt x="20703" y="8187"/>
                    <a:pt x="20811" y="8512"/>
                  </a:cubicBezTo>
                  <a:lnTo>
                    <a:pt x="20739" y="8512"/>
                  </a:lnTo>
                  <a:cubicBezTo>
                    <a:pt x="20451" y="8548"/>
                    <a:pt x="20162" y="8620"/>
                    <a:pt x="19873" y="8728"/>
                  </a:cubicBezTo>
                  <a:lnTo>
                    <a:pt x="19873" y="8656"/>
                  </a:lnTo>
                  <a:cubicBezTo>
                    <a:pt x="19801" y="8368"/>
                    <a:pt x="19729" y="8079"/>
                    <a:pt x="19657" y="7791"/>
                  </a:cubicBezTo>
                  <a:lnTo>
                    <a:pt x="19729" y="7791"/>
                  </a:lnTo>
                  <a:cubicBezTo>
                    <a:pt x="20018" y="7718"/>
                    <a:pt x="20306" y="7646"/>
                    <a:pt x="20595" y="7574"/>
                  </a:cubicBezTo>
                  <a:close/>
                  <a:moveTo>
                    <a:pt x="28674" y="7574"/>
                  </a:moveTo>
                  <a:cubicBezTo>
                    <a:pt x="28996" y="7681"/>
                    <a:pt x="29282" y="7753"/>
                    <a:pt x="29603" y="7825"/>
                  </a:cubicBezTo>
                  <a:lnTo>
                    <a:pt x="29603" y="7825"/>
                  </a:lnTo>
                  <a:cubicBezTo>
                    <a:pt x="29570" y="7963"/>
                    <a:pt x="29537" y="8126"/>
                    <a:pt x="29503" y="8259"/>
                  </a:cubicBezTo>
                  <a:cubicBezTo>
                    <a:pt x="29467" y="8404"/>
                    <a:pt x="29467" y="8584"/>
                    <a:pt x="29431" y="8728"/>
                  </a:cubicBezTo>
                  <a:cubicBezTo>
                    <a:pt x="29143" y="8656"/>
                    <a:pt x="28890" y="8620"/>
                    <a:pt x="28638" y="8548"/>
                  </a:cubicBezTo>
                  <a:lnTo>
                    <a:pt x="28421" y="8512"/>
                  </a:lnTo>
                  <a:cubicBezTo>
                    <a:pt x="28530" y="8223"/>
                    <a:pt x="28602" y="7899"/>
                    <a:pt x="28674" y="7574"/>
                  </a:cubicBezTo>
                  <a:close/>
                  <a:moveTo>
                    <a:pt x="23552" y="7574"/>
                  </a:moveTo>
                  <a:cubicBezTo>
                    <a:pt x="23769" y="7899"/>
                    <a:pt x="24021" y="8187"/>
                    <a:pt x="24310" y="8476"/>
                  </a:cubicBezTo>
                  <a:cubicBezTo>
                    <a:pt x="24027" y="8723"/>
                    <a:pt x="23676" y="8970"/>
                    <a:pt x="23289" y="9150"/>
                  </a:cubicBezTo>
                  <a:lnTo>
                    <a:pt x="23289" y="9150"/>
                  </a:lnTo>
                  <a:cubicBezTo>
                    <a:pt x="23006" y="8865"/>
                    <a:pt x="22793" y="8580"/>
                    <a:pt x="22615" y="8259"/>
                  </a:cubicBezTo>
                  <a:cubicBezTo>
                    <a:pt x="22939" y="8043"/>
                    <a:pt x="23264" y="7827"/>
                    <a:pt x="23552" y="7574"/>
                  </a:cubicBezTo>
                  <a:close/>
                  <a:moveTo>
                    <a:pt x="12335" y="7755"/>
                  </a:moveTo>
                  <a:cubicBezTo>
                    <a:pt x="12696" y="7827"/>
                    <a:pt x="13057" y="7935"/>
                    <a:pt x="13381" y="8115"/>
                  </a:cubicBezTo>
                  <a:cubicBezTo>
                    <a:pt x="13201" y="8440"/>
                    <a:pt x="13057" y="8800"/>
                    <a:pt x="12985" y="9197"/>
                  </a:cubicBezTo>
                  <a:cubicBezTo>
                    <a:pt x="12696" y="9017"/>
                    <a:pt x="12408" y="8873"/>
                    <a:pt x="12083" y="8728"/>
                  </a:cubicBezTo>
                  <a:cubicBezTo>
                    <a:pt x="12119" y="8404"/>
                    <a:pt x="12227" y="8079"/>
                    <a:pt x="12335" y="7755"/>
                  </a:cubicBezTo>
                  <a:close/>
                  <a:moveTo>
                    <a:pt x="25608" y="7610"/>
                  </a:moveTo>
                  <a:cubicBezTo>
                    <a:pt x="25897" y="7863"/>
                    <a:pt x="26221" y="8079"/>
                    <a:pt x="26582" y="8296"/>
                  </a:cubicBezTo>
                  <a:cubicBezTo>
                    <a:pt x="26366" y="8584"/>
                    <a:pt x="26149" y="8873"/>
                    <a:pt x="25897" y="9125"/>
                  </a:cubicBezTo>
                  <a:lnTo>
                    <a:pt x="25825" y="9197"/>
                  </a:lnTo>
                  <a:cubicBezTo>
                    <a:pt x="25464" y="8981"/>
                    <a:pt x="25139" y="8764"/>
                    <a:pt x="24815" y="8512"/>
                  </a:cubicBezTo>
                  <a:cubicBezTo>
                    <a:pt x="24887" y="8440"/>
                    <a:pt x="24959" y="8368"/>
                    <a:pt x="25031" y="8296"/>
                  </a:cubicBezTo>
                  <a:cubicBezTo>
                    <a:pt x="25247" y="8079"/>
                    <a:pt x="25428" y="7827"/>
                    <a:pt x="25608" y="7610"/>
                  </a:cubicBezTo>
                  <a:close/>
                  <a:moveTo>
                    <a:pt x="29900" y="7899"/>
                  </a:moveTo>
                  <a:cubicBezTo>
                    <a:pt x="30261" y="7935"/>
                    <a:pt x="30585" y="8007"/>
                    <a:pt x="30910" y="8151"/>
                  </a:cubicBezTo>
                  <a:cubicBezTo>
                    <a:pt x="30766" y="8512"/>
                    <a:pt x="30694" y="8873"/>
                    <a:pt x="30621" y="9233"/>
                  </a:cubicBezTo>
                  <a:cubicBezTo>
                    <a:pt x="30333" y="9089"/>
                    <a:pt x="30044" y="8945"/>
                    <a:pt x="29720" y="8837"/>
                  </a:cubicBezTo>
                  <a:cubicBezTo>
                    <a:pt x="29756" y="8692"/>
                    <a:pt x="29792" y="8512"/>
                    <a:pt x="29828" y="8332"/>
                  </a:cubicBezTo>
                  <a:cubicBezTo>
                    <a:pt x="29864" y="8187"/>
                    <a:pt x="29900" y="8043"/>
                    <a:pt x="29900" y="7899"/>
                  </a:cubicBezTo>
                  <a:close/>
                  <a:moveTo>
                    <a:pt x="8139" y="7739"/>
                  </a:moveTo>
                  <a:cubicBezTo>
                    <a:pt x="8422" y="7981"/>
                    <a:pt x="8739" y="8155"/>
                    <a:pt x="9089" y="8296"/>
                  </a:cubicBezTo>
                  <a:cubicBezTo>
                    <a:pt x="8945" y="8656"/>
                    <a:pt x="8765" y="8981"/>
                    <a:pt x="8548" y="9269"/>
                  </a:cubicBezTo>
                  <a:cubicBezTo>
                    <a:pt x="8152" y="9125"/>
                    <a:pt x="7791" y="8945"/>
                    <a:pt x="7466" y="8692"/>
                  </a:cubicBezTo>
                  <a:cubicBezTo>
                    <a:pt x="7714" y="8409"/>
                    <a:pt x="7927" y="8091"/>
                    <a:pt x="8139" y="7739"/>
                  </a:cubicBezTo>
                  <a:close/>
                  <a:moveTo>
                    <a:pt x="19296" y="7863"/>
                  </a:moveTo>
                  <a:cubicBezTo>
                    <a:pt x="19405" y="8151"/>
                    <a:pt x="19477" y="8440"/>
                    <a:pt x="19513" y="8728"/>
                  </a:cubicBezTo>
                  <a:lnTo>
                    <a:pt x="19549" y="8837"/>
                  </a:lnTo>
                  <a:cubicBezTo>
                    <a:pt x="19224" y="8945"/>
                    <a:pt x="18936" y="9089"/>
                    <a:pt x="18683" y="9269"/>
                  </a:cubicBezTo>
                  <a:cubicBezTo>
                    <a:pt x="18575" y="8873"/>
                    <a:pt x="18467" y="8512"/>
                    <a:pt x="18287" y="8151"/>
                  </a:cubicBezTo>
                  <a:cubicBezTo>
                    <a:pt x="18611" y="8007"/>
                    <a:pt x="18972" y="7935"/>
                    <a:pt x="19296" y="7863"/>
                  </a:cubicBezTo>
                  <a:close/>
                  <a:moveTo>
                    <a:pt x="6096" y="7935"/>
                  </a:moveTo>
                  <a:cubicBezTo>
                    <a:pt x="6204" y="8043"/>
                    <a:pt x="6348" y="8187"/>
                    <a:pt x="6493" y="8368"/>
                  </a:cubicBezTo>
                  <a:cubicBezTo>
                    <a:pt x="6637" y="8512"/>
                    <a:pt x="6781" y="8656"/>
                    <a:pt x="6961" y="8764"/>
                  </a:cubicBezTo>
                  <a:cubicBezTo>
                    <a:pt x="6673" y="9053"/>
                    <a:pt x="6348" y="9341"/>
                    <a:pt x="6024" y="9558"/>
                  </a:cubicBezTo>
                  <a:cubicBezTo>
                    <a:pt x="5916" y="9450"/>
                    <a:pt x="5771" y="9341"/>
                    <a:pt x="5663" y="9233"/>
                  </a:cubicBezTo>
                  <a:cubicBezTo>
                    <a:pt x="5483" y="9053"/>
                    <a:pt x="5338" y="8873"/>
                    <a:pt x="5158" y="8692"/>
                  </a:cubicBezTo>
                  <a:cubicBezTo>
                    <a:pt x="5519" y="8476"/>
                    <a:pt x="5807" y="8223"/>
                    <a:pt x="6096" y="7935"/>
                  </a:cubicBezTo>
                  <a:close/>
                  <a:moveTo>
                    <a:pt x="9414" y="8440"/>
                  </a:moveTo>
                  <a:cubicBezTo>
                    <a:pt x="9739" y="8548"/>
                    <a:pt x="10099" y="8656"/>
                    <a:pt x="10424" y="8692"/>
                  </a:cubicBezTo>
                  <a:cubicBezTo>
                    <a:pt x="10352" y="9017"/>
                    <a:pt x="10244" y="9305"/>
                    <a:pt x="10099" y="9594"/>
                  </a:cubicBezTo>
                  <a:lnTo>
                    <a:pt x="9739" y="9522"/>
                  </a:lnTo>
                  <a:cubicBezTo>
                    <a:pt x="9450" y="9486"/>
                    <a:pt x="9198" y="9450"/>
                    <a:pt x="8909" y="9378"/>
                  </a:cubicBezTo>
                  <a:cubicBezTo>
                    <a:pt x="9126" y="9089"/>
                    <a:pt x="9270" y="8764"/>
                    <a:pt x="9414" y="8440"/>
                  </a:cubicBezTo>
                  <a:close/>
                  <a:moveTo>
                    <a:pt x="22290" y="8404"/>
                  </a:moveTo>
                  <a:cubicBezTo>
                    <a:pt x="22470" y="8728"/>
                    <a:pt x="22687" y="9017"/>
                    <a:pt x="22939" y="9305"/>
                  </a:cubicBezTo>
                  <a:cubicBezTo>
                    <a:pt x="22579" y="9414"/>
                    <a:pt x="22218" y="9486"/>
                    <a:pt x="21857" y="9558"/>
                  </a:cubicBezTo>
                  <a:lnTo>
                    <a:pt x="21713" y="9594"/>
                  </a:lnTo>
                  <a:cubicBezTo>
                    <a:pt x="21496" y="9341"/>
                    <a:pt x="21352" y="9053"/>
                    <a:pt x="21244" y="8728"/>
                  </a:cubicBezTo>
                  <a:cubicBezTo>
                    <a:pt x="21605" y="8656"/>
                    <a:pt x="21965" y="8548"/>
                    <a:pt x="22290" y="8404"/>
                  </a:cubicBezTo>
                  <a:close/>
                  <a:moveTo>
                    <a:pt x="26870" y="8440"/>
                  </a:moveTo>
                  <a:cubicBezTo>
                    <a:pt x="27231" y="8584"/>
                    <a:pt x="27592" y="8728"/>
                    <a:pt x="27989" y="8800"/>
                  </a:cubicBezTo>
                  <a:cubicBezTo>
                    <a:pt x="27844" y="9125"/>
                    <a:pt x="27664" y="9414"/>
                    <a:pt x="27448" y="9666"/>
                  </a:cubicBezTo>
                  <a:cubicBezTo>
                    <a:pt x="27015" y="9594"/>
                    <a:pt x="26582" y="9486"/>
                    <a:pt x="26149" y="9341"/>
                  </a:cubicBezTo>
                  <a:cubicBezTo>
                    <a:pt x="26402" y="9053"/>
                    <a:pt x="26654" y="8764"/>
                    <a:pt x="26870" y="8440"/>
                  </a:cubicBezTo>
                  <a:close/>
                  <a:moveTo>
                    <a:pt x="15870" y="8007"/>
                  </a:moveTo>
                  <a:cubicBezTo>
                    <a:pt x="16159" y="8259"/>
                    <a:pt x="16411" y="8584"/>
                    <a:pt x="16664" y="8909"/>
                  </a:cubicBezTo>
                  <a:lnTo>
                    <a:pt x="16519" y="9053"/>
                  </a:lnTo>
                  <a:cubicBezTo>
                    <a:pt x="16267" y="9269"/>
                    <a:pt x="16050" y="9558"/>
                    <a:pt x="15870" y="9846"/>
                  </a:cubicBezTo>
                  <a:cubicBezTo>
                    <a:pt x="15618" y="9522"/>
                    <a:pt x="15365" y="9197"/>
                    <a:pt x="15077" y="8909"/>
                  </a:cubicBezTo>
                  <a:cubicBezTo>
                    <a:pt x="15257" y="8656"/>
                    <a:pt x="15437" y="8440"/>
                    <a:pt x="15654" y="8187"/>
                  </a:cubicBezTo>
                  <a:lnTo>
                    <a:pt x="15870" y="8007"/>
                  </a:lnTo>
                  <a:close/>
                  <a:moveTo>
                    <a:pt x="10785" y="8764"/>
                  </a:moveTo>
                  <a:cubicBezTo>
                    <a:pt x="11073" y="8837"/>
                    <a:pt x="11398" y="8873"/>
                    <a:pt x="11686" y="8981"/>
                  </a:cubicBezTo>
                  <a:lnTo>
                    <a:pt x="11722" y="8981"/>
                  </a:lnTo>
                  <a:cubicBezTo>
                    <a:pt x="11650" y="9341"/>
                    <a:pt x="11578" y="9666"/>
                    <a:pt x="11470" y="10027"/>
                  </a:cubicBezTo>
                  <a:cubicBezTo>
                    <a:pt x="11145" y="9882"/>
                    <a:pt x="10821" y="9738"/>
                    <a:pt x="10460" y="9666"/>
                  </a:cubicBezTo>
                  <a:cubicBezTo>
                    <a:pt x="10604" y="9378"/>
                    <a:pt x="10712" y="9089"/>
                    <a:pt x="10785" y="8764"/>
                  </a:cubicBezTo>
                  <a:close/>
                  <a:moveTo>
                    <a:pt x="20919" y="8800"/>
                  </a:moveTo>
                  <a:cubicBezTo>
                    <a:pt x="21028" y="9125"/>
                    <a:pt x="21172" y="9414"/>
                    <a:pt x="21352" y="9666"/>
                  </a:cubicBezTo>
                  <a:cubicBezTo>
                    <a:pt x="20955" y="9774"/>
                    <a:pt x="20595" y="9882"/>
                    <a:pt x="20270" y="10063"/>
                  </a:cubicBezTo>
                  <a:cubicBezTo>
                    <a:pt x="20126" y="9738"/>
                    <a:pt x="20018" y="9378"/>
                    <a:pt x="19946" y="9053"/>
                  </a:cubicBezTo>
                  <a:cubicBezTo>
                    <a:pt x="20234" y="8945"/>
                    <a:pt x="20523" y="8873"/>
                    <a:pt x="20811" y="8837"/>
                  </a:cubicBezTo>
                  <a:lnTo>
                    <a:pt x="20919" y="8800"/>
                  </a:lnTo>
                  <a:close/>
                  <a:moveTo>
                    <a:pt x="28313" y="8873"/>
                  </a:moveTo>
                  <a:lnTo>
                    <a:pt x="28566" y="8945"/>
                  </a:lnTo>
                  <a:cubicBezTo>
                    <a:pt x="28854" y="8981"/>
                    <a:pt x="29107" y="9017"/>
                    <a:pt x="29359" y="9089"/>
                  </a:cubicBezTo>
                  <a:cubicBezTo>
                    <a:pt x="29287" y="9414"/>
                    <a:pt x="29143" y="9738"/>
                    <a:pt x="28998" y="10063"/>
                  </a:cubicBezTo>
                  <a:cubicBezTo>
                    <a:pt x="28602" y="9919"/>
                    <a:pt x="28205" y="9810"/>
                    <a:pt x="27808" y="9738"/>
                  </a:cubicBezTo>
                  <a:cubicBezTo>
                    <a:pt x="28025" y="9486"/>
                    <a:pt x="28169" y="9197"/>
                    <a:pt x="28313" y="8873"/>
                  </a:cubicBezTo>
                  <a:close/>
                  <a:moveTo>
                    <a:pt x="31199" y="8259"/>
                  </a:moveTo>
                  <a:cubicBezTo>
                    <a:pt x="31559" y="8404"/>
                    <a:pt x="31848" y="8620"/>
                    <a:pt x="32136" y="8837"/>
                  </a:cubicBezTo>
                  <a:cubicBezTo>
                    <a:pt x="31956" y="9233"/>
                    <a:pt x="31848" y="9666"/>
                    <a:pt x="31776" y="10099"/>
                  </a:cubicBezTo>
                  <a:cubicBezTo>
                    <a:pt x="31523" y="9846"/>
                    <a:pt x="31235" y="9630"/>
                    <a:pt x="30946" y="9414"/>
                  </a:cubicBezTo>
                  <a:cubicBezTo>
                    <a:pt x="31018" y="9017"/>
                    <a:pt x="31090" y="8620"/>
                    <a:pt x="31199" y="8259"/>
                  </a:cubicBezTo>
                  <a:close/>
                  <a:moveTo>
                    <a:pt x="13706" y="8259"/>
                  </a:moveTo>
                  <a:cubicBezTo>
                    <a:pt x="14031" y="8440"/>
                    <a:pt x="14355" y="8692"/>
                    <a:pt x="14644" y="8945"/>
                  </a:cubicBezTo>
                  <a:cubicBezTo>
                    <a:pt x="14427" y="9305"/>
                    <a:pt x="14247" y="9702"/>
                    <a:pt x="14139" y="10135"/>
                  </a:cubicBezTo>
                  <a:lnTo>
                    <a:pt x="13958" y="9955"/>
                  </a:lnTo>
                  <a:cubicBezTo>
                    <a:pt x="13742" y="9738"/>
                    <a:pt x="13526" y="9558"/>
                    <a:pt x="13273" y="9378"/>
                  </a:cubicBezTo>
                  <a:cubicBezTo>
                    <a:pt x="13381" y="8981"/>
                    <a:pt x="13526" y="8620"/>
                    <a:pt x="13706" y="8259"/>
                  </a:cubicBezTo>
                  <a:close/>
                  <a:moveTo>
                    <a:pt x="4906" y="8873"/>
                  </a:moveTo>
                  <a:cubicBezTo>
                    <a:pt x="5050" y="9089"/>
                    <a:pt x="5230" y="9269"/>
                    <a:pt x="5411" y="9450"/>
                  </a:cubicBezTo>
                  <a:cubicBezTo>
                    <a:pt x="5519" y="9558"/>
                    <a:pt x="5627" y="9630"/>
                    <a:pt x="5699" y="9702"/>
                  </a:cubicBezTo>
                  <a:cubicBezTo>
                    <a:pt x="5302" y="9919"/>
                    <a:pt x="4870" y="10063"/>
                    <a:pt x="4437" y="10171"/>
                  </a:cubicBezTo>
                  <a:cubicBezTo>
                    <a:pt x="4184" y="9919"/>
                    <a:pt x="3968" y="9630"/>
                    <a:pt x="3788" y="9341"/>
                  </a:cubicBezTo>
                  <a:cubicBezTo>
                    <a:pt x="4184" y="9233"/>
                    <a:pt x="4545" y="9053"/>
                    <a:pt x="4906" y="8873"/>
                  </a:cubicBezTo>
                  <a:close/>
                  <a:moveTo>
                    <a:pt x="24562" y="8728"/>
                  </a:moveTo>
                  <a:cubicBezTo>
                    <a:pt x="24851" y="8981"/>
                    <a:pt x="25211" y="9233"/>
                    <a:pt x="25572" y="9450"/>
                  </a:cubicBezTo>
                  <a:cubicBezTo>
                    <a:pt x="25247" y="9738"/>
                    <a:pt x="24887" y="9955"/>
                    <a:pt x="24526" y="10171"/>
                  </a:cubicBezTo>
                  <a:cubicBezTo>
                    <a:pt x="24165" y="9955"/>
                    <a:pt x="23805" y="9702"/>
                    <a:pt x="23516" y="9414"/>
                  </a:cubicBezTo>
                  <a:cubicBezTo>
                    <a:pt x="23877" y="9233"/>
                    <a:pt x="24238" y="8981"/>
                    <a:pt x="24562" y="8728"/>
                  </a:cubicBezTo>
                  <a:close/>
                  <a:moveTo>
                    <a:pt x="17998" y="8332"/>
                  </a:moveTo>
                  <a:cubicBezTo>
                    <a:pt x="18142" y="8692"/>
                    <a:pt x="18287" y="9053"/>
                    <a:pt x="18359" y="9450"/>
                  </a:cubicBezTo>
                  <a:cubicBezTo>
                    <a:pt x="18106" y="9666"/>
                    <a:pt x="17854" y="9882"/>
                    <a:pt x="17637" y="10099"/>
                  </a:cubicBezTo>
                  <a:lnTo>
                    <a:pt x="17565" y="10207"/>
                  </a:lnTo>
                  <a:cubicBezTo>
                    <a:pt x="17457" y="9774"/>
                    <a:pt x="17277" y="9341"/>
                    <a:pt x="17096" y="8981"/>
                  </a:cubicBezTo>
                  <a:cubicBezTo>
                    <a:pt x="17349" y="8728"/>
                    <a:pt x="17637" y="8512"/>
                    <a:pt x="17998" y="8332"/>
                  </a:cubicBezTo>
                  <a:close/>
                  <a:moveTo>
                    <a:pt x="7250" y="8945"/>
                  </a:moveTo>
                  <a:cubicBezTo>
                    <a:pt x="7575" y="9197"/>
                    <a:pt x="7935" y="9378"/>
                    <a:pt x="8332" y="9522"/>
                  </a:cubicBezTo>
                  <a:lnTo>
                    <a:pt x="8080" y="9810"/>
                  </a:lnTo>
                  <a:cubicBezTo>
                    <a:pt x="7863" y="10027"/>
                    <a:pt x="7683" y="10207"/>
                    <a:pt x="7466" y="10351"/>
                  </a:cubicBezTo>
                  <a:cubicBezTo>
                    <a:pt x="7070" y="10207"/>
                    <a:pt x="6673" y="10027"/>
                    <a:pt x="6312" y="9738"/>
                  </a:cubicBezTo>
                  <a:cubicBezTo>
                    <a:pt x="6637" y="9522"/>
                    <a:pt x="6925" y="9269"/>
                    <a:pt x="7214" y="8981"/>
                  </a:cubicBezTo>
                  <a:lnTo>
                    <a:pt x="7250" y="8945"/>
                  </a:lnTo>
                  <a:close/>
                  <a:moveTo>
                    <a:pt x="3427" y="9414"/>
                  </a:moveTo>
                  <a:cubicBezTo>
                    <a:pt x="3607" y="9738"/>
                    <a:pt x="3824" y="9991"/>
                    <a:pt x="4040" y="10243"/>
                  </a:cubicBezTo>
                  <a:lnTo>
                    <a:pt x="4004" y="10243"/>
                  </a:lnTo>
                  <a:cubicBezTo>
                    <a:pt x="3571" y="10351"/>
                    <a:pt x="3174" y="10460"/>
                    <a:pt x="2778" y="10568"/>
                  </a:cubicBezTo>
                  <a:cubicBezTo>
                    <a:pt x="2597" y="10315"/>
                    <a:pt x="2453" y="9991"/>
                    <a:pt x="2345" y="9666"/>
                  </a:cubicBezTo>
                  <a:lnTo>
                    <a:pt x="2309" y="9666"/>
                  </a:lnTo>
                  <a:cubicBezTo>
                    <a:pt x="2525" y="9630"/>
                    <a:pt x="2778" y="9594"/>
                    <a:pt x="2958" y="9522"/>
                  </a:cubicBezTo>
                  <a:lnTo>
                    <a:pt x="3427" y="9414"/>
                  </a:lnTo>
                  <a:close/>
                  <a:moveTo>
                    <a:pt x="23192" y="9558"/>
                  </a:moveTo>
                  <a:lnTo>
                    <a:pt x="23264" y="9630"/>
                  </a:lnTo>
                  <a:cubicBezTo>
                    <a:pt x="23552" y="9882"/>
                    <a:pt x="23841" y="10099"/>
                    <a:pt x="24129" y="10315"/>
                  </a:cubicBezTo>
                  <a:cubicBezTo>
                    <a:pt x="23733" y="10460"/>
                    <a:pt x="23336" y="10568"/>
                    <a:pt x="22939" y="10640"/>
                  </a:cubicBezTo>
                  <a:lnTo>
                    <a:pt x="22687" y="10712"/>
                  </a:lnTo>
                  <a:lnTo>
                    <a:pt x="22434" y="10496"/>
                  </a:lnTo>
                  <a:cubicBezTo>
                    <a:pt x="22254" y="10279"/>
                    <a:pt x="22074" y="10099"/>
                    <a:pt x="21929" y="9882"/>
                  </a:cubicBezTo>
                  <a:cubicBezTo>
                    <a:pt x="22362" y="9810"/>
                    <a:pt x="22795" y="9702"/>
                    <a:pt x="23192" y="9558"/>
                  </a:cubicBezTo>
                  <a:close/>
                  <a:moveTo>
                    <a:pt x="8693" y="9666"/>
                  </a:moveTo>
                  <a:cubicBezTo>
                    <a:pt x="9017" y="9738"/>
                    <a:pt x="9342" y="9810"/>
                    <a:pt x="9667" y="9846"/>
                  </a:cubicBezTo>
                  <a:lnTo>
                    <a:pt x="9667" y="9882"/>
                  </a:lnTo>
                  <a:lnTo>
                    <a:pt x="9919" y="9919"/>
                  </a:lnTo>
                  <a:cubicBezTo>
                    <a:pt x="9739" y="10207"/>
                    <a:pt x="9522" y="10496"/>
                    <a:pt x="9306" y="10748"/>
                  </a:cubicBezTo>
                  <a:cubicBezTo>
                    <a:pt x="9089" y="10712"/>
                    <a:pt x="8873" y="10676"/>
                    <a:pt x="8657" y="10640"/>
                  </a:cubicBezTo>
                  <a:cubicBezTo>
                    <a:pt x="8440" y="10604"/>
                    <a:pt x="8116" y="10532"/>
                    <a:pt x="7863" y="10460"/>
                  </a:cubicBezTo>
                  <a:cubicBezTo>
                    <a:pt x="8007" y="10351"/>
                    <a:pt x="8152" y="10207"/>
                    <a:pt x="8332" y="10063"/>
                  </a:cubicBezTo>
                  <a:cubicBezTo>
                    <a:pt x="8476" y="9919"/>
                    <a:pt x="8585" y="9774"/>
                    <a:pt x="8693" y="9666"/>
                  </a:cubicBezTo>
                  <a:close/>
                  <a:moveTo>
                    <a:pt x="25897" y="9594"/>
                  </a:moveTo>
                  <a:cubicBezTo>
                    <a:pt x="26329" y="9774"/>
                    <a:pt x="26762" y="9882"/>
                    <a:pt x="27195" y="9991"/>
                  </a:cubicBezTo>
                  <a:lnTo>
                    <a:pt x="26979" y="10207"/>
                  </a:lnTo>
                  <a:cubicBezTo>
                    <a:pt x="26798" y="10387"/>
                    <a:pt x="26582" y="10604"/>
                    <a:pt x="26329" y="10784"/>
                  </a:cubicBezTo>
                  <a:cubicBezTo>
                    <a:pt x="25825" y="10712"/>
                    <a:pt x="25356" y="10568"/>
                    <a:pt x="24887" y="10351"/>
                  </a:cubicBezTo>
                  <a:cubicBezTo>
                    <a:pt x="25247" y="10135"/>
                    <a:pt x="25572" y="9882"/>
                    <a:pt x="25897" y="9594"/>
                  </a:cubicBezTo>
                  <a:close/>
                  <a:moveTo>
                    <a:pt x="29684" y="9161"/>
                  </a:moveTo>
                  <a:cubicBezTo>
                    <a:pt x="29972" y="9269"/>
                    <a:pt x="30297" y="9378"/>
                    <a:pt x="30585" y="9558"/>
                  </a:cubicBezTo>
                  <a:cubicBezTo>
                    <a:pt x="30513" y="9991"/>
                    <a:pt x="30405" y="10387"/>
                    <a:pt x="30225" y="10784"/>
                  </a:cubicBezTo>
                  <a:cubicBezTo>
                    <a:pt x="29936" y="10532"/>
                    <a:pt x="29612" y="10351"/>
                    <a:pt x="29287" y="10207"/>
                  </a:cubicBezTo>
                  <a:lnTo>
                    <a:pt x="29287" y="10171"/>
                  </a:lnTo>
                  <a:cubicBezTo>
                    <a:pt x="29467" y="9846"/>
                    <a:pt x="29576" y="9522"/>
                    <a:pt x="29684" y="9161"/>
                  </a:cubicBezTo>
                  <a:close/>
                  <a:moveTo>
                    <a:pt x="12011" y="9089"/>
                  </a:moveTo>
                  <a:cubicBezTo>
                    <a:pt x="12335" y="9197"/>
                    <a:pt x="12624" y="9341"/>
                    <a:pt x="12913" y="9522"/>
                  </a:cubicBezTo>
                  <a:cubicBezTo>
                    <a:pt x="12876" y="9702"/>
                    <a:pt x="12840" y="9882"/>
                    <a:pt x="12804" y="10063"/>
                  </a:cubicBezTo>
                  <a:cubicBezTo>
                    <a:pt x="12768" y="10315"/>
                    <a:pt x="12696" y="10568"/>
                    <a:pt x="12660" y="10820"/>
                  </a:cubicBezTo>
                  <a:cubicBezTo>
                    <a:pt x="12372" y="10604"/>
                    <a:pt x="12083" y="10387"/>
                    <a:pt x="11758" y="10207"/>
                  </a:cubicBezTo>
                  <a:cubicBezTo>
                    <a:pt x="11867" y="9810"/>
                    <a:pt x="11939" y="9450"/>
                    <a:pt x="12011" y="9089"/>
                  </a:cubicBezTo>
                  <a:close/>
                  <a:moveTo>
                    <a:pt x="19621" y="9161"/>
                  </a:moveTo>
                  <a:cubicBezTo>
                    <a:pt x="19693" y="9522"/>
                    <a:pt x="19801" y="9882"/>
                    <a:pt x="19946" y="10207"/>
                  </a:cubicBezTo>
                  <a:cubicBezTo>
                    <a:pt x="19621" y="10387"/>
                    <a:pt x="19332" y="10604"/>
                    <a:pt x="19044" y="10856"/>
                  </a:cubicBezTo>
                  <a:cubicBezTo>
                    <a:pt x="18936" y="10496"/>
                    <a:pt x="18828" y="10135"/>
                    <a:pt x="18791" y="9738"/>
                  </a:cubicBezTo>
                  <a:cubicBezTo>
                    <a:pt x="18791" y="9702"/>
                    <a:pt x="18755" y="9666"/>
                    <a:pt x="18755" y="9594"/>
                  </a:cubicBezTo>
                  <a:cubicBezTo>
                    <a:pt x="19008" y="9414"/>
                    <a:pt x="19296" y="9269"/>
                    <a:pt x="19621" y="9161"/>
                  </a:cubicBezTo>
                  <a:close/>
                  <a:moveTo>
                    <a:pt x="6024" y="9955"/>
                  </a:moveTo>
                  <a:cubicBezTo>
                    <a:pt x="6384" y="10207"/>
                    <a:pt x="6745" y="10423"/>
                    <a:pt x="7142" y="10604"/>
                  </a:cubicBezTo>
                  <a:lnTo>
                    <a:pt x="7178" y="10604"/>
                  </a:lnTo>
                  <a:cubicBezTo>
                    <a:pt x="6745" y="10856"/>
                    <a:pt x="6276" y="11073"/>
                    <a:pt x="5807" y="11181"/>
                  </a:cubicBezTo>
                  <a:cubicBezTo>
                    <a:pt x="5447" y="11001"/>
                    <a:pt x="5086" y="10748"/>
                    <a:pt x="4761" y="10460"/>
                  </a:cubicBezTo>
                  <a:cubicBezTo>
                    <a:pt x="5230" y="10351"/>
                    <a:pt x="5627" y="10171"/>
                    <a:pt x="6024" y="9955"/>
                  </a:cubicBezTo>
                  <a:close/>
                  <a:moveTo>
                    <a:pt x="27592" y="10027"/>
                  </a:moveTo>
                  <a:cubicBezTo>
                    <a:pt x="27989" y="10099"/>
                    <a:pt x="28421" y="10207"/>
                    <a:pt x="28818" y="10351"/>
                  </a:cubicBezTo>
                  <a:cubicBezTo>
                    <a:pt x="28602" y="10640"/>
                    <a:pt x="28385" y="10965"/>
                    <a:pt x="28097" y="11253"/>
                  </a:cubicBezTo>
                  <a:cubicBezTo>
                    <a:pt x="27700" y="11073"/>
                    <a:pt x="27231" y="10928"/>
                    <a:pt x="26762" y="10856"/>
                  </a:cubicBezTo>
                  <a:lnTo>
                    <a:pt x="26798" y="10856"/>
                  </a:lnTo>
                  <a:cubicBezTo>
                    <a:pt x="26943" y="10748"/>
                    <a:pt x="27087" y="10604"/>
                    <a:pt x="27231" y="10423"/>
                  </a:cubicBezTo>
                  <a:cubicBezTo>
                    <a:pt x="27375" y="10243"/>
                    <a:pt x="27484" y="10135"/>
                    <a:pt x="27592" y="10027"/>
                  </a:cubicBezTo>
                  <a:close/>
                  <a:moveTo>
                    <a:pt x="21533" y="9991"/>
                  </a:moveTo>
                  <a:cubicBezTo>
                    <a:pt x="21749" y="10243"/>
                    <a:pt x="21965" y="10496"/>
                    <a:pt x="22218" y="10712"/>
                  </a:cubicBezTo>
                  <a:lnTo>
                    <a:pt x="22290" y="10784"/>
                  </a:lnTo>
                  <a:cubicBezTo>
                    <a:pt x="21857" y="10892"/>
                    <a:pt x="21460" y="11073"/>
                    <a:pt x="21064" y="11289"/>
                  </a:cubicBezTo>
                  <a:cubicBezTo>
                    <a:pt x="20811" y="11001"/>
                    <a:pt x="20595" y="10676"/>
                    <a:pt x="20414" y="10351"/>
                  </a:cubicBezTo>
                  <a:cubicBezTo>
                    <a:pt x="20775" y="10171"/>
                    <a:pt x="21172" y="10063"/>
                    <a:pt x="21533" y="9991"/>
                  </a:cubicBezTo>
                  <a:close/>
                  <a:moveTo>
                    <a:pt x="1984" y="9774"/>
                  </a:moveTo>
                  <a:cubicBezTo>
                    <a:pt x="2092" y="10099"/>
                    <a:pt x="2273" y="10423"/>
                    <a:pt x="2489" y="10712"/>
                  </a:cubicBezTo>
                  <a:cubicBezTo>
                    <a:pt x="2129" y="10892"/>
                    <a:pt x="1804" y="11073"/>
                    <a:pt x="1515" y="11325"/>
                  </a:cubicBezTo>
                  <a:cubicBezTo>
                    <a:pt x="1299" y="10965"/>
                    <a:pt x="1155" y="10604"/>
                    <a:pt x="1047" y="10207"/>
                  </a:cubicBezTo>
                  <a:cubicBezTo>
                    <a:pt x="1335" y="10027"/>
                    <a:pt x="1660" y="9882"/>
                    <a:pt x="1984" y="9774"/>
                  </a:cubicBezTo>
                  <a:close/>
                  <a:moveTo>
                    <a:pt x="10280" y="9991"/>
                  </a:moveTo>
                  <a:cubicBezTo>
                    <a:pt x="10640" y="10063"/>
                    <a:pt x="11001" y="10171"/>
                    <a:pt x="11362" y="10351"/>
                  </a:cubicBezTo>
                  <a:cubicBezTo>
                    <a:pt x="11217" y="10712"/>
                    <a:pt x="11037" y="11037"/>
                    <a:pt x="10821" y="11361"/>
                  </a:cubicBezTo>
                  <a:cubicBezTo>
                    <a:pt x="10460" y="11145"/>
                    <a:pt x="10063" y="10965"/>
                    <a:pt x="9667" y="10856"/>
                  </a:cubicBezTo>
                  <a:cubicBezTo>
                    <a:pt x="9919" y="10604"/>
                    <a:pt x="10099" y="10279"/>
                    <a:pt x="10280" y="9991"/>
                  </a:cubicBezTo>
                  <a:close/>
                  <a:moveTo>
                    <a:pt x="32425" y="9053"/>
                  </a:moveTo>
                  <a:lnTo>
                    <a:pt x="32641" y="9233"/>
                  </a:lnTo>
                  <a:cubicBezTo>
                    <a:pt x="32858" y="9450"/>
                    <a:pt x="33074" y="9666"/>
                    <a:pt x="33254" y="9919"/>
                  </a:cubicBezTo>
                  <a:cubicBezTo>
                    <a:pt x="33045" y="10407"/>
                    <a:pt x="32903" y="10896"/>
                    <a:pt x="32829" y="11417"/>
                  </a:cubicBezTo>
                  <a:lnTo>
                    <a:pt x="32829" y="11417"/>
                  </a:lnTo>
                  <a:cubicBezTo>
                    <a:pt x="32619" y="11041"/>
                    <a:pt x="32374" y="10698"/>
                    <a:pt x="32064" y="10387"/>
                  </a:cubicBezTo>
                  <a:cubicBezTo>
                    <a:pt x="32136" y="9919"/>
                    <a:pt x="32281" y="9486"/>
                    <a:pt x="32425" y="9053"/>
                  </a:cubicBezTo>
                  <a:close/>
                  <a:moveTo>
                    <a:pt x="14896" y="9197"/>
                  </a:moveTo>
                  <a:cubicBezTo>
                    <a:pt x="15185" y="9486"/>
                    <a:pt x="15437" y="9810"/>
                    <a:pt x="15654" y="10171"/>
                  </a:cubicBezTo>
                  <a:cubicBezTo>
                    <a:pt x="15401" y="10604"/>
                    <a:pt x="15221" y="11109"/>
                    <a:pt x="15149" y="11578"/>
                  </a:cubicBezTo>
                  <a:cubicBezTo>
                    <a:pt x="14932" y="11181"/>
                    <a:pt x="14680" y="10784"/>
                    <a:pt x="14391" y="10423"/>
                  </a:cubicBezTo>
                  <a:cubicBezTo>
                    <a:pt x="14499" y="9991"/>
                    <a:pt x="14680" y="9594"/>
                    <a:pt x="14896" y="9197"/>
                  </a:cubicBezTo>
                  <a:close/>
                  <a:moveTo>
                    <a:pt x="16844" y="9233"/>
                  </a:moveTo>
                  <a:cubicBezTo>
                    <a:pt x="17024" y="9630"/>
                    <a:pt x="17168" y="10063"/>
                    <a:pt x="17277" y="10496"/>
                  </a:cubicBezTo>
                  <a:cubicBezTo>
                    <a:pt x="16988" y="10856"/>
                    <a:pt x="16736" y="11217"/>
                    <a:pt x="16555" y="11614"/>
                  </a:cubicBezTo>
                  <a:cubicBezTo>
                    <a:pt x="16447" y="11109"/>
                    <a:pt x="16267" y="10640"/>
                    <a:pt x="16050" y="10171"/>
                  </a:cubicBezTo>
                  <a:cubicBezTo>
                    <a:pt x="16267" y="9846"/>
                    <a:pt x="16483" y="9558"/>
                    <a:pt x="16772" y="9269"/>
                  </a:cubicBezTo>
                  <a:lnTo>
                    <a:pt x="16844" y="9233"/>
                  </a:lnTo>
                  <a:close/>
                  <a:moveTo>
                    <a:pt x="24490" y="10532"/>
                  </a:moveTo>
                  <a:cubicBezTo>
                    <a:pt x="24923" y="10784"/>
                    <a:pt x="25428" y="10928"/>
                    <a:pt x="25969" y="11037"/>
                  </a:cubicBezTo>
                  <a:lnTo>
                    <a:pt x="25933" y="11037"/>
                  </a:lnTo>
                  <a:cubicBezTo>
                    <a:pt x="25428" y="11325"/>
                    <a:pt x="24887" y="11542"/>
                    <a:pt x="24310" y="11650"/>
                  </a:cubicBezTo>
                  <a:cubicBezTo>
                    <a:pt x="23841" y="11506"/>
                    <a:pt x="23372" y="11253"/>
                    <a:pt x="23011" y="10965"/>
                  </a:cubicBezTo>
                  <a:cubicBezTo>
                    <a:pt x="23516" y="10856"/>
                    <a:pt x="23985" y="10712"/>
                    <a:pt x="24490" y="10532"/>
                  </a:cubicBezTo>
                  <a:close/>
                  <a:moveTo>
                    <a:pt x="4329" y="10532"/>
                  </a:moveTo>
                  <a:cubicBezTo>
                    <a:pt x="4617" y="10820"/>
                    <a:pt x="4942" y="11073"/>
                    <a:pt x="5266" y="11289"/>
                  </a:cubicBezTo>
                  <a:lnTo>
                    <a:pt x="5086" y="11325"/>
                  </a:lnTo>
                  <a:cubicBezTo>
                    <a:pt x="4653" y="11433"/>
                    <a:pt x="4220" y="11542"/>
                    <a:pt x="3824" y="11686"/>
                  </a:cubicBezTo>
                  <a:cubicBezTo>
                    <a:pt x="3752" y="11614"/>
                    <a:pt x="3643" y="11506"/>
                    <a:pt x="3535" y="11433"/>
                  </a:cubicBezTo>
                  <a:lnTo>
                    <a:pt x="3499" y="11433"/>
                  </a:lnTo>
                  <a:cubicBezTo>
                    <a:pt x="3319" y="11253"/>
                    <a:pt x="3174" y="11073"/>
                    <a:pt x="3030" y="10892"/>
                  </a:cubicBezTo>
                  <a:cubicBezTo>
                    <a:pt x="3355" y="10748"/>
                    <a:pt x="3715" y="10676"/>
                    <a:pt x="4076" y="10604"/>
                  </a:cubicBezTo>
                  <a:lnTo>
                    <a:pt x="4329" y="10532"/>
                  </a:lnTo>
                  <a:close/>
                  <a:moveTo>
                    <a:pt x="7539" y="10748"/>
                  </a:moveTo>
                  <a:cubicBezTo>
                    <a:pt x="7899" y="10820"/>
                    <a:pt x="8260" y="10928"/>
                    <a:pt x="8621" y="10965"/>
                  </a:cubicBezTo>
                  <a:lnTo>
                    <a:pt x="9017" y="11037"/>
                  </a:lnTo>
                  <a:cubicBezTo>
                    <a:pt x="8729" y="11361"/>
                    <a:pt x="8368" y="11614"/>
                    <a:pt x="8007" y="11830"/>
                  </a:cubicBezTo>
                  <a:lnTo>
                    <a:pt x="7611" y="11758"/>
                  </a:lnTo>
                  <a:cubicBezTo>
                    <a:pt x="7142" y="11686"/>
                    <a:pt x="6673" y="11542"/>
                    <a:pt x="6240" y="11397"/>
                  </a:cubicBezTo>
                  <a:cubicBezTo>
                    <a:pt x="6709" y="11253"/>
                    <a:pt x="7142" y="11037"/>
                    <a:pt x="7539" y="10748"/>
                  </a:cubicBezTo>
                  <a:close/>
                  <a:moveTo>
                    <a:pt x="30910" y="9774"/>
                  </a:moveTo>
                  <a:cubicBezTo>
                    <a:pt x="31126" y="9955"/>
                    <a:pt x="31343" y="10135"/>
                    <a:pt x="31559" y="10351"/>
                  </a:cubicBezTo>
                  <a:lnTo>
                    <a:pt x="31703" y="10496"/>
                  </a:lnTo>
                  <a:cubicBezTo>
                    <a:pt x="31667" y="10965"/>
                    <a:pt x="31523" y="11433"/>
                    <a:pt x="31343" y="11902"/>
                  </a:cubicBezTo>
                  <a:cubicBezTo>
                    <a:pt x="31162" y="11650"/>
                    <a:pt x="30946" y="11433"/>
                    <a:pt x="30730" y="11217"/>
                  </a:cubicBezTo>
                  <a:lnTo>
                    <a:pt x="30513" y="11001"/>
                  </a:lnTo>
                  <a:cubicBezTo>
                    <a:pt x="30694" y="10604"/>
                    <a:pt x="30838" y="10207"/>
                    <a:pt x="30910" y="9774"/>
                  </a:cubicBezTo>
                  <a:close/>
                  <a:moveTo>
                    <a:pt x="13237" y="9738"/>
                  </a:moveTo>
                  <a:cubicBezTo>
                    <a:pt x="13417" y="9882"/>
                    <a:pt x="13562" y="10027"/>
                    <a:pt x="13742" y="10207"/>
                  </a:cubicBezTo>
                  <a:cubicBezTo>
                    <a:pt x="13850" y="10315"/>
                    <a:pt x="13958" y="10387"/>
                    <a:pt x="14031" y="10496"/>
                  </a:cubicBezTo>
                  <a:cubicBezTo>
                    <a:pt x="13995" y="10712"/>
                    <a:pt x="13958" y="10928"/>
                    <a:pt x="13922" y="11109"/>
                  </a:cubicBezTo>
                  <a:cubicBezTo>
                    <a:pt x="13850" y="11433"/>
                    <a:pt x="13814" y="11722"/>
                    <a:pt x="13742" y="12010"/>
                  </a:cubicBezTo>
                  <a:cubicBezTo>
                    <a:pt x="13490" y="11686"/>
                    <a:pt x="13237" y="11361"/>
                    <a:pt x="12949" y="11073"/>
                  </a:cubicBezTo>
                  <a:cubicBezTo>
                    <a:pt x="13021" y="10748"/>
                    <a:pt x="13093" y="10423"/>
                    <a:pt x="13165" y="10099"/>
                  </a:cubicBezTo>
                  <a:lnTo>
                    <a:pt x="13237" y="9738"/>
                  </a:lnTo>
                  <a:close/>
                  <a:moveTo>
                    <a:pt x="18467" y="9810"/>
                  </a:moveTo>
                  <a:cubicBezTo>
                    <a:pt x="18539" y="10243"/>
                    <a:pt x="18647" y="10676"/>
                    <a:pt x="18791" y="11109"/>
                  </a:cubicBezTo>
                  <a:lnTo>
                    <a:pt x="18755" y="11181"/>
                  </a:lnTo>
                  <a:cubicBezTo>
                    <a:pt x="18467" y="11433"/>
                    <a:pt x="18250" y="11722"/>
                    <a:pt x="18034" y="12047"/>
                  </a:cubicBezTo>
                  <a:cubicBezTo>
                    <a:pt x="17890" y="11650"/>
                    <a:pt x="17782" y="11253"/>
                    <a:pt x="17709" y="10856"/>
                  </a:cubicBezTo>
                  <a:cubicBezTo>
                    <a:pt x="17709" y="10748"/>
                    <a:pt x="17673" y="10676"/>
                    <a:pt x="17637" y="10568"/>
                  </a:cubicBezTo>
                  <a:cubicBezTo>
                    <a:pt x="17709" y="10496"/>
                    <a:pt x="17782" y="10423"/>
                    <a:pt x="17890" y="10351"/>
                  </a:cubicBezTo>
                  <a:cubicBezTo>
                    <a:pt x="18070" y="10171"/>
                    <a:pt x="18250" y="9991"/>
                    <a:pt x="18467" y="9810"/>
                  </a:cubicBezTo>
                  <a:close/>
                  <a:moveTo>
                    <a:pt x="29107" y="10496"/>
                  </a:moveTo>
                  <a:cubicBezTo>
                    <a:pt x="29467" y="10640"/>
                    <a:pt x="29792" y="10856"/>
                    <a:pt x="30080" y="11109"/>
                  </a:cubicBezTo>
                  <a:cubicBezTo>
                    <a:pt x="29900" y="11469"/>
                    <a:pt x="29684" y="11794"/>
                    <a:pt x="29395" y="12083"/>
                  </a:cubicBezTo>
                  <a:cubicBezTo>
                    <a:pt x="29107" y="11830"/>
                    <a:pt x="28782" y="11578"/>
                    <a:pt x="28421" y="11397"/>
                  </a:cubicBezTo>
                  <a:cubicBezTo>
                    <a:pt x="28674" y="11109"/>
                    <a:pt x="28926" y="10784"/>
                    <a:pt x="29107" y="10496"/>
                  </a:cubicBezTo>
                  <a:close/>
                  <a:moveTo>
                    <a:pt x="20126" y="10496"/>
                  </a:moveTo>
                  <a:cubicBezTo>
                    <a:pt x="20306" y="10856"/>
                    <a:pt x="20523" y="11181"/>
                    <a:pt x="20775" y="11469"/>
                  </a:cubicBezTo>
                  <a:cubicBezTo>
                    <a:pt x="20451" y="11686"/>
                    <a:pt x="20162" y="11938"/>
                    <a:pt x="19873" y="12227"/>
                  </a:cubicBezTo>
                  <a:cubicBezTo>
                    <a:pt x="19621" y="11902"/>
                    <a:pt x="19405" y="11578"/>
                    <a:pt x="19224" y="11181"/>
                  </a:cubicBezTo>
                  <a:cubicBezTo>
                    <a:pt x="19477" y="10928"/>
                    <a:pt x="19801" y="10712"/>
                    <a:pt x="20126" y="10496"/>
                  </a:cubicBezTo>
                  <a:close/>
                  <a:moveTo>
                    <a:pt x="26438" y="11145"/>
                  </a:moveTo>
                  <a:cubicBezTo>
                    <a:pt x="26907" y="11217"/>
                    <a:pt x="27375" y="11325"/>
                    <a:pt x="27844" y="11506"/>
                  </a:cubicBezTo>
                  <a:cubicBezTo>
                    <a:pt x="27520" y="11794"/>
                    <a:pt x="27195" y="12047"/>
                    <a:pt x="26798" y="12263"/>
                  </a:cubicBezTo>
                  <a:cubicBezTo>
                    <a:pt x="26366" y="12083"/>
                    <a:pt x="25897" y="11974"/>
                    <a:pt x="25428" y="11902"/>
                  </a:cubicBezTo>
                  <a:lnTo>
                    <a:pt x="24995" y="11830"/>
                  </a:lnTo>
                  <a:cubicBezTo>
                    <a:pt x="25500" y="11686"/>
                    <a:pt x="26005" y="11433"/>
                    <a:pt x="26438" y="11145"/>
                  </a:cubicBezTo>
                  <a:close/>
                  <a:moveTo>
                    <a:pt x="22579" y="11073"/>
                  </a:moveTo>
                  <a:cubicBezTo>
                    <a:pt x="22939" y="11361"/>
                    <a:pt x="23300" y="11614"/>
                    <a:pt x="23733" y="11794"/>
                  </a:cubicBezTo>
                  <a:cubicBezTo>
                    <a:pt x="23228" y="11902"/>
                    <a:pt x="22723" y="12083"/>
                    <a:pt x="22254" y="12299"/>
                  </a:cubicBezTo>
                  <a:cubicBezTo>
                    <a:pt x="21929" y="12083"/>
                    <a:pt x="21641" y="11866"/>
                    <a:pt x="21352" y="11578"/>
                  </a:cubicBezTo>
                  <a:lnTo>
                    <a:pt x="21316" y="11542"/>
                  </a:lnTo>
                  <a:cubicBezTo>
                    <a:pt x="21713" y="11325"/>
                    <a:pt x="22146" y="11181"/>
                    <a:pt x="22579" y="11073"/>
                  </a:cubicBezTo>
                  <a:close/>
                  <a:moveTo>
                    <a:pt x="11650" y="10496"/>
                  </a:moveTo>
                  <a:cubicBezTo>
                    <a:pt x="11961" y="10703"/>
                    <a:pt x="12239" y="10910"/>
                    <a:pt x="12516" y="11181"/>
                  </a:cubicBezTo>
                  <a:lnTo>
                    <a:pt x="12516" y="11181"/>
                  </a:lnTo>
                  <a:cubicBezTo>
                    <a:pt x="12408" y="11578"/>
                    <a:pt x="12191" y="11974"/>
                    <a:pt x="11939" y="12335"/>
                  </a:cubicBezTo>
                  <a:lnTo>
                    <a:pt x="11794" y="12155"/>
                  </a:lnTo>
                  <a:cubicBezTo>
                    <a:pt x="11578" y="11938"/>
                    <a:pt x="11326" y="11722"/>
                    <a:pt x="11073" y="11542"/>
                  </a:cubicBezTo>
                  <a:cubicBezTo>
                    <a:pt x="11290" y="11217"/>
                    <a:pt x="11470" y="10892"/>
                    <a:pt x="11650" y="10496"/>
                  </a:cubicBezTo>
                  <a:close/>
                  <a:moveTo>
                    <a:pt x="9414" y="11145"/>
                  </a:moveTo>
                  <a:cubicBezTo>
                    <a:pt x="9847" y="11253"/>
                    <a:pt x="10244" y="11397"/>
                    <a:pt x="10604" y="11614"/>
                  </a:cubicBezTo>
                  <a:cubicBezTo>
                    <a:pt x="10496" y="11722"/>
                    <a:pt x="10388" y="11866"/>
                    <a:pt x="10280" y="11974"/>
                  </a:cubicBezTo>
                  <a:cubicBezTo>
                    <a:pt x="10099" y="12155"/>
                    <a:pt x="9919" y="12299"/>
                    <a:pt x="9739" y="12479"/>
                  </a:cubicBezTo>
                  <a:cubicBezTo>
                    <a:pt x="9342" y="12227"/>
                    <a:pt x="8909" y="12047"/>
                    <a:pt x="8476" y="11938"/>
                  </a:cubicBezTo>
                  <a:cubicBezTo>
                    <a:pt x="8801" y="11686"/>
                    <a:pt x="9126" y="11433"/>
                    <a:pt x="9414" y="11145"/>
                  </a:cubicBezTo>
                  <a:close/>
                  <a:moveTo>
                    <a:pt x="5735" y="11542"/>
                  </a:moveTo>
                  <a:cubicBezTo>
                    <a:pt x="6276" y="11794"/>
                    <a:pt x="6853" y="11974"/>
                    <a:pt x="7466" y="12083"/>
                  </a:cubicBezTo>
                  <a:cubicBezTo>
                    <a:pt x="7070" y="12227"/>
                    <a:pt x="6637" y="12335"/>
                    <a:pt x="6204" y="12407"/>
                  </a:cubicBezTo>
                  <a:cubicBezTo>
                    <a:pt x="5952" y="12479"/>
                    <a:pt x="5699" y="12515"/>
                    <a:pt x="5411" y="12588"/>
                  </a:cubicBezTo>
                  <a:cubicBezTo>
                    <a:pt x="4978" y="12443"/>
                    <a:pt x="4509" y="12227"/>
                    <a:pt x="4148" y="11938"/>
                  </a:cubicBezTo>
                  <a:cubicBezTo>
                    <a:pt x="4473" y="11830"/>
                    <a:pt x="4834" y="11758"/>
                    <a:pt x="5194" y="11686"/>
                  </a:cubicBezTo>
                  <a:cubicBezTo>
                    <a:pt x="5375" y="11650"/>
                    <a:pt x="5555" y="11614"/>
                    <a:pt x="5735" y="11542"/>
                  </a:cubicBezTo>
                  <a:close/>
                  <a:moveTo>
                    <a:pt x="24310" y="12010"/>
                  </a:moveTo>
                  <a:cubicBezTo>
                    <a:pt x="24670" y="12119"/>
                    <a:pt x="24995" y="12191"/>
                    <a:pt x="25356" y="12263"/>
                  </a:cubicBezTo>
                  <a:cubicBezTo>
                    <a:pt x="25716" y="12299"/>
                    <a:pt x="26041" y="12371"/>
                    <a:pt x="26366" y="12479"/>
                  </a:cubicBezTo>
                  <a:cubicBezTo>
                    <a:pt x="25969" y="12588"/>
                    <a:pt x="25572" y="12732"/>
                    <a:pt x="25175" y="12804"/>
                  </a:cubicBezTo>
                  <a:cubicBezTo>
                    <a:pt x="24887" y="12840"/>
                    <a:pt x="24562" y="12912"/>
                    <a:pt x="24274" y="13020"/>
                  </a:cubicBezTo>
                  <a:lnTo>
                    <a:pt x="24274" y="12984"/>
                  </a:lnTo>
                  <a:cubicBezTo>
                    <a:pt x="23697" y="12912"/>
                    <a:pt x="23156" y="12732"/>
                    <a:pt x="22615" y="12515"/>
                  </a:cubicBezTo>
                  <a:cubicBezTo>
                    <a:pt x="23083" y="12299"/>
                    <a:pt x="23624" y="12119"/>
                    <a:pt x="24129" y="12047"/>
                  </a:cubicBezTo>
                  <a:lnTo>
                    <a:pt x="24310" y="12010"/>
                  </a:lnTo>
                  <a:close/>
                  <a:moveTo>
                    <a:pt x="28169" y="11650"/>
                  </a:moveTo>
                  <a:cubicBezTo>
                    <a:pt x="28530" y="11830"/>
                    <a:pt x="28854" y="12047"/>
                    <a:pt x="29179" y="12335"/>
                  </a:cubicBezTo>
                  <a:cubicBezTo>
                    <a:pt x="28890" y="12624"/>
                    <a:pt x="28566" y="12876"/>
                    <a:pt x="28241" y="13092"/>
                  </a:cubicBezTo>
                  <a:cubicBezTo>
                    <a:pt x="27916" y="12840"/>
                    <a:pt x="27556" y="12588"/>
                    <a:pt x="27195" y="12407"/>
                  </a:cubicBezTo>
                  <a:cubicBezTo>
                    <a:pt x="27556" y="12191"/>
                    <a:pt x="27880" y="11938"/>
                    <a:pt x="28169" y="11650"/>
                  </a:cubicBezTo>
                  <a:close/>
                  <a:moveTo>
                    <a:pt x="21028" y="11722"/>
                  </a:moveTo>
                  <a:lnTo>
                    <a:pt x="21136" y="11830"/>
                  </a:lnTo>
                  <a:cubicBezTo>
                    <a:pt x="21388" y="12083"/>
                    <a:pt x="21641" y="12299"/>
                    <a:pt x="21929" y="12479"/>
                  </a:cubicBezTo>
                  <a:cubicBezTo>
                    <a:pt x="21605" y="12696"/>
                    <a:pt x="21280" y="12984"/>
                    <a:pt x="20992" y="13273"/>
                  </a:cubicBezTo>
                  <a:cubicBezTo>
                    <a:pt x="20739" y="13092"/>
                    <a:pt x="20523" y="12912"/>
                    <a:pt x="20306" y="12696"/>
                  </a:cubicBezTo>
                  <a:cubicBezTo>
                    <a:pt x="20234" y="12624"/>
                    <a:pt x="20162" y="12551"/>
                    <a:pt x="20090" y="12479"/>
                  </a:cubicBezTo>
                  <a:cubicBezTo>
                    <a:pt x="20378" y="12191"/>
                    <a:pt x="20667" y="11938"/>
                    <a:pt x="21028" y="11722"/>
                  </a:cubicBezTo>
                  <a:close/>
                  <a:moveTo>
                    <a:pt x="30369" y="11325"/>
                  </a:moveTo>
                  <a:lnTo>
                    <a:pt x="30477" y="11433"/>
                  </a:lnTo>
                  <a:cubicBezTo>
                    <a:pt x="30730" y="11686"/>
                    <a:pt x="30982" y="11938"/>
                    <a:pt x="31162" y="12227"/>
                  </a:cubicBezTo>
                  <a:cubicBezTo>
                    <a:pt x="30982" y="12588"/>
                    <a:pt x="30730" y="12948"/>
                    <a:pt x="30441" y="13273"/>
                  </a:cubicBezTo>
                  <a:lnTo>
                    <a:pt x="30441" y="13237"/>
                  </a:lnTo>
                  <a:cubicBezTo>
                    <a:pt x="30225" y="12912"/>
                    <a:pt x="29936" y="12588"/>
                    <a:pt x="29648" y="12335"/>
                  </a:cubicBezTo>
                  <a:cubicBezTo>
                    <a:pt x="29936" y="12010"/>
                    <a:pt x="30153" y="11686"/>
                    <a:pt x="30369" y="11325"/>
                  </a:cubicBezTo>
                  <a:close/>
                  <a:moveTo>
                    <a:pt x="8044" y="12191"/>
                  </a:moveTo>
                  <a:cubicBezTo>
                    <a:pt x="8512" y="12263"/>
                    <a:pt x="8981" y="12443"/>
                    <a:pt x="9414" y="12696"/>
                  </a:cubicBezTo>
                  <a:cubicBezTo>
                    <a:pt x="9017" y="12948"/>
                    <a:pt x="8585" y="13165"/>
                    <a:pt x="8116" y="13309"/>
                  </a:cubicBezTo>
                  <a:cubicBezTo>
                    <a:pt x="7611" y="13092"/>
                    <a:pt x="7070" y="12912"/>
                    <a:pt x="6529" y="12840"/>
                  </a:cubicBezTo>
                  <a:lnTo>
                    <a:pt x="6493" y="12840"/>
                  </a:lnTo>
                  <a:lnTo>
                    <a:pt x="6132" y="12768"/>
                  </a:lnTo>
                  <a:lnTo>
                    <a:pt x="6276" y="12732"/>
                  </a:lnTo>
                  <a:cubicBezTo>
                    <a:pt x="6889" y="12624"/>
                    <a:pt x="7466" y="12443"/>
                    <a:pt x="8044" y="12191"/>
                  </a:cubicBezTo>
                  <a:close/>
                  <a:moveTo>
                    <a:pt x="10893" y="11794"/>
                  </a:moveTo>
                  <a:cubicBezTo>
                    <a:pt x="11145" y="11974"/>
                    <a:pt x="11362" y="12191"/>
                    <a:pt x="11578" y="12407"/>
                  </a:cubicBezTo>
                  <a:lnTo>
                    <a:pt x="11794" y="12588"/>
                  </a:lnTo>
                  <a:cubicBezTo>
                    <a:pt x="11650" y="12732"/>
                    <a:pt x="11542" y="12912"/>
                    <a:pt x="11398" y="13056"/>
                  </a:cubicBezTo>
                  <a:cubicBezTo>
                    <a:pt x="11253" y="13201"/>
                    <a:pt x="11109" y="13345"/>
                    <a:pt x="10929" y="13453"/>
                  </a:cubicBezTo>
                  <a:lnTo>
                    <a:pt x="10749" y="13273"/>
                  </a:lnTo>
                  <a:cubicBezTo>
                    <a:pt x="10532" y="13056"/>
                    <a:pt x="10280" y="12840"/>
                    <a:pt x="10027" y="12660"/>
                  </a:cubicBezTo>
                  <a:cubicBezTo>
                    <a:pt x="10208" y="12515"/>
                    <a:pt x="10352" y="12371"/>
                    <a:pt x="10532" y="12191"/>
                  </a:cubicBezTo>
                  <a:cubicBezTo>
                    <a:pt x="10676" y="12047"/>
                    <a:pt x="10785" y="11938"/>
                    <a:pt x="10893" y="11794"/>
                  </a:cubicBezTo>
                  <a:close/>
                  <a:moveTo>
                    <a:pt x="18936" y="11469"/>
                  </a:moveTo>
                  <a:cubicBezTo>
                    <a:pt x="19116" y="11830"/>
                    <a:pt x="19369" y="12155"/>
                    <a:pt x="19621" y="12479"/>
                  </a:cubicBezTo>
                  <a:cubicBezTo>
                    <a:pt x="19369" y="12804"/>
                    <a:pt x="19116" y="13129"/>
                    <a:pt x="18936" y="13489"/>
                  </a:cubicBezTo>
                  <a:cubicBezTo>
                    <a:pt x="18616" y="13170"/>
                    <a:pt x="18402" y="12815"/>
                    <a:pt x="18189" y="12426"/>
                  </a:cubicBezTo>
                  <a:lnTo>
                    <a:pt x="18189" y="12426"/>
                  </a:lnTo>
                  <a:cubicBezTo>
                    <a:pt x="18403" y="12072"/>
                    <a:pt x="18652" y="11753"/>
                    <a:pt x="18936" y="11469"/>
                  </a:cubicBezTo>
                  <a:close/>
                  <a:moveTo>
                    <a:pt x="32028" y="10820"/>
                  </a:moveTo>
                  <a:cubicBezTo>
                    <a:pt x="32317" y="11181"/>
                    <a:pt x="32569" y="11578"/>
                    <a:pt x="32749" y="12010"/>
                  </a:cubicBezTo>
                  <a:cubicBezTo>
                    <a:pt x="32641" y="12551"/>
                    <a:pt x="32425" y="13056"/>
                    <a:pt x="32136" y="13525"/>
                  </a:cubicBezTo>
                  <a:cubicBezTo>
                    <a:pt x="32028" y="13056"/>
                    <a:pt x="31812" y="12624"/>
                    <a:pt x="31559" y="12227"/>
                  </a:cubicBezTo>
                  <a:cubicBezTo>
                    <a:pt x="31776" y="11758"/>
                    <a:pt x="31920" y="11289"/>
                    <a:pt x="32028" y="10820"/>
                  </a:cubicBezTo>
                  <a:close/>
                  <a:moveTo>
                    <a:pt x="12804" y="11433"/>
                  </a:moveTo>
                  <a:cubicBezTo>
                    <a:pt x="13093" y="11722"/>
                    <a:pt x="13345" y="12083"/>
                    <a:pt x="13562" y="12443"/>
                  </a:cubicBezTo>
                  <a:cubicBezTo>
                    <a:pt x="13417" y="12876"/>
                    <a:pt x="13201" y="13237"/>
                    <a:pt x="12913" y="13597"/>
                  </a:cubicBezTo>
                  <a:cubicBezTo>
                    <a:pt x="12732" y="13237"/>
                    <a:pt x="12480" y="12876"/>
                    <a:pt x="12191" y="12551"/>
                  </a:cubicBezTo>
                  <a:cubicBezTo>
                    <a:pt x="12444" y="12227"/>
                    <a:pt x="12660" y="11830"/>
                    <a:pt x="12804" y="11433"/>
                  </a:cubicBezTo>
                  <a:close/>
                  <a:moveTo>
                    <a:pt x="26798" y="12588"/>
                  </a:moveTo>
                  <a:cubicBezTo>
                    <a:pt x="27195" y="12768"/>
                    <a:pt x="27592" y="12984"/>
                    <a:pt x="27916" y="13273"/>
                  </a:cubicBezTo>
                  <a:cubicBezTo>
                    <a:pt x="27520" y="13489"/>
                    <a:pt x="27051" y="13670"/>
                    <a:pt x="26582" y="13778"/>
                  </a:cubicBezTo>
                  <a:cubicBezTo>
                    <a:pt x="26113" y="13453"/>
                    <a:pt x="25572" y="13273"/>
                    <a:pt x="25031" y="13165"/>
                  </a:cubicBezTo>
                  <a:lnTo>
                    <a:pt x="25031" y="13129"/>
                  </a:lnTo>
                  <a:lnTo>
                    <a:pt x="25211" y="13092"/>
                  </a:lnTo>
                  <a:cubicBezTo>
                    <a:pt x="25752" y="12984"/>
                    <a:pt x="26293" y="12840"/>
                    <a:pt x="26798" y="12588"/>
                  </a:cubicBezTo>
                  <a:close/>
                  <a:moveTo>
                    <a:pt x="17385" y="10928"/>
                  </a:moveTo>
                  <a:cubicBezTo>
                    <a:pt x="17493" y="11433"/>
                    <a:pt x="17637" y="11938"/>
                    <a:pt x="17818" y="12407"/>
                  </a:cubicBezTo>
                  <a:cubicBezTo>
                    <a:pt x="17601" y="12876"/>
                    <a:pt x="17421" y="13345"/>
                    <a:pt x="17313" y="13850"/>
                  </a:cubicBezTo>
                  <a:cubicBezTo>
                    <a:pt x="17024" y="13345"/>
                    <a:pt x="16808" y="12804"/>
                    <a:pt x="16700" y="12227"/>
                  </a:cubicBezTo>
                  <a:cubicBezTo>
                    <a:pt x="16844" y="11758"/>
                    <a:pt x="17096" y="11325"/>
                    <a:pt x="17385" y="10928"/>
                  </a:cubicBezTo>
                  <a:close/>
                  <a:moveTo>
                    <a:pt x="22254" y="12696"/>
                  </a:moveTo>
                  <a:cubicBezTo>
                    <a:pt x="22687" y="12948"/>
                    <a:pt x="23156" y="13129"/>
                    <a:pt x="23661" y="13237"/>
                  </a:cubicBezTo>
                  <a:cubicBezTo>
                    <a:pt x="23228" y="13417"/>
                    <a:pt x="22831" y="13670"/>
                    <a:pt x="22506" y="13958"/>
                  </a:cubicBezTo>
                  <a:cubicBezTo>
                    <a:pt x="22074" y="13850"/>
                    <a:pt x="21641" y="13670"/>
                    <a:pt x="21280" y="13453"/>
                  </a:cubicBezTo>
                  <a:cubicBezTo>
                    <a:pt x="21569" y="13165"/>
                    <a:pt x="21893" y="12912"/>
                    <a:pt x="22254" y="12696"/>
                  </a:cubicBezTo>
                  <a:close/>
                  <a:moveTo>
                    <a:pt x="14319" y="10856"/>
                  </a:moveTo>
                  <a:cubicBezTo>
                    <a:pt x="14608" y="11253"/>
                    <a:pt x="14860" y="11722"/>
                    <a:pt x="15004" y="12227"/>
                  </a:cubicBezTo>
                  <a:cubicBezTo>
                    <a:pt x="14932" y="12840"/>
                    <a:pt x="14752" y="13453"/>
                    <a:pt x="14463" y="14030"/>
                  </a:cubicBezTo>
                  <a:cubicBezTo>
                    <a:pt x="14355" y="13453"/>
                    <a:pt x="14175" y="12948"/>
                    <a:pt x="13922" y="12443"/>
                  </a:cubicBezTo>
                  <a:cubicBezTo>
                    <a:pt x="14067" y="12047"/>
                    <a:pt x="14175" y="11614"/>
                    <a:pt x="14247" y="11217"/>
                  </a:cubicBezTo>
                  <a:lnTo>
                    <a:pt x="14319" y="10856"/>
                  </a:lnTo>
                  <a:close/>
                  <a:moveTo>
                    <a:pt x="9775" y="12876"/>
                  </a:moveTo>
                  <a:cubicBezTo>
                    <a:pt x="10027" y="13056"/>
                    <a:pt x="10280" y="13273"/>
                    <a:pt x="10532" y="13489"/>
                  </a:cubicBezTo>
                  <a:lnTo>
                    <a:pt x="10676" y="13670"/>
                  </a:lnTo>
                  <a:cubicBezTo>
                    <a:pt x="10352" y="13922"/>
                    <a:pt x="9955" y="14102"/>
                    <a:pt x="9558" y="14247"/>
                  </a:cubicBezTo>
                  <a:cubicBezTo>
                    <a:pt x="9270" y="13958"/>
                    <a:pt x="8945" y="13706"/>
                    <a:pt x="8585" y="13525"/>
                  </a:cubicBezTo>
                  <a:cubicBezTo>
                    <a:pt x="8981" y="13345"/>
                    <a:pt x="9378" y="13129"/>
                    <a:pt x="9739" y="12876"/>
                  </a:cubicBezTo>
                  <a:close/>
                  <a:moveTo>
                    <a:pt x="29431" y="12551"/>
                  </a:moveTo>
                  <a:cubicBezTo>
                    <a:pt x="29720" y="12840"/>
                    <a:pt x="29972" y="13165"/>
                    <a:pt x="30189" y="13489"/>
                  </a:cubicBezTo>
                  <a:cubicBezTo>
                    <a:pt x="29936" y="13778"/>
                    <a:pt x="29612" y="14030"/>
                    <a:pt x="29287" y="14247"/>
                  </a:cubicBezTo>
                  <a:lnTo>
                    <a:pt x="29287" y="14211"/>
                  </a:lnTo>
                  <a:cubicBezTo>
                    <a:pt x="29071" y="13922"/>
                    <a:pt x="28854" y="13670"/>
                    <a:pt x="28566" y="13417"/>
                  </a:cubicBezTo>
                  <a:lnTo>
                    <a:pt x="28493" y="13345"/>
                  </a:lnTo>
                  <a:cubicBezTo>
                    <a:pt x="28854" y="13129"/>
                    <a:pt x="29143" y="12840"/>
                    <a:pt x="29431" y="12551"/>
                  </a:cubicBezTo>
                  <a:close/>
                  <a:moveTo>
                    <a:pt x="15870" y="10532"/>
                  </a:moveTo>
                  <a:cubicBezTo>
                    <a:pt x="16050" y="11001"/>
                    <a:pt x="16231" y="11542"/>
                    <a:pt x="16303" y="12047"/>
                  </a:cubicBezTo>
                  <a:lnTo>
                    <a:pt x="16339" y="12227"/>
                  </a:lnTo>
                  <a:cubicBezTo>
                    <a:pt x="16231" y="12588"/>
                    <a:pt x="16159" y="12912"/>
                    <a:pt x="16123" y="13273"/>
                  </a:cubicBezTo>
                  <a:cubicBezTo>
                    <a:pt x="16050" y="13633"/>
                    <a:pt x="15978" y="13958"/>
                    <a:pt x="15906" y="14283"/>
                  </a:cubicBezTo>
                  <a:cubicBezTo>
                    <a:pt x="15762" y="13886"/>
                    <a:pt x="15654" y="13489"/>
                    <a:pt x="15582" y="13092"/>
                  </a:cubicBezTo>
                  <a:cubicBezTo>
                    <a:pt x="15509" y="12804"/>
                    <a:pt x="15437" y="12515"/>
                    <a:pt x="15365" y="12191"/>
                  </a:cubicBezTo>
                  <a:cubicBezTo>
                    <a:pt x="15437" y="11614"/>
                    <a:pt x="15618" y="11037"/>
                    <a:pt x="15870" y="10532"/>
                  </a:cubicBezTo>
                  <a:close/>
                  <a:moveTo>
                    <a:pt x="24274" y="13345"/>
                  </a:moveTo>
                  <a:cubicBezTo>
                    <a:pt x="24887" y="13417"/>
                    <a:pt x="25500" y="13597"/>
                    <a:pt x="26077" y="13886"/>
                  </a:cubicBezTo>
                  <a:cubicBezTo>
                    <a:pt x="25536" y="13994"/>
                    <a:pt x="24995" y="14174"/>
                    <a:pt x="24526" y="14427"/>
                  </a:cubicBezTo>
                  <a:cubicBezTo>
                    <a:pt x="24093" y="14283"/>
                    <a:pt x="23697" y="14174"/>
                    <a:pt x="23264" y="14102"/>
                  </a:cubicBezTo>
                  <a:lnTo>
                    <a:pt x="22939" y="14066"/>
                  </a:lnTo>
                  <a:cubicBezTo>
                    <a:pt x="23336" y="13742"/>
                    <a:pt x="23805" y="13489"/>
                    <a:pt x="24274" y="13345"/>
                  </a:cubicBezTo>
                  <a:close/>
                  <a:moveTo>
                    <a:pt x="19873" y="12732"/>
                  </a:moveTo>
                  <a:lnTo>
                    <a:pt x="20054" y="12948"/>
                  </a:lnTo>
                  <a:cubicBezTo>
                    <a:pt x="20270" y="13165"/>
                    <a:pt x="20523" y="13345"/>
                    <a:pt x="20775" y="13525"/>
                  </a:cubicBezTo>
                  <a:cubicBezTo>
                    <a:pt x="20487" y="13814"/>
                    <a:pt x="20270" y="14138"/>
                    <a:pt x="20054" y="14499"/>
                  </a:cubicBezTo>
                  <a:cubicBezTo>
                    <a:pt x="19765" y="14283"/>
                    <a:pt x="19477" y="14066"/>
                    <a:pt x="19224" y="13814"/>
                  </a:cubicBezTo>
                  <a:lnTo>
                    <a:pt x="19152" y="13742"/>
                  </a:lnTo>
                  <a:cubicBezTo>
                    <a:pt x="19332" y="13381"/>
                    <a:pt x="19585" y="13020"/>
                    <a:pt x="19873" y="12732"/>
                  </a:cubicBezTo>
                  <a:close/>
                  <a:moveTo>
                    <a:pt x="12011" y="12840"/>
                  </a:moveTo>
                  <a:cubicBezTo>
                    <a:pt x="12299" y="13165"/>
                    <a:pt x="12516" y="13525"/>
                    <a:pt x="12696" y="13886"/>
                  </a:cubicBezTo>
                  <a:cubicBezTo>
                    <a:pt x="12624" y="13958"/>
                    <a:pt x="12552" y="14030"/>
                    <a:pt x="12480" y="14102"/>
                  </a:cubicBezTo>
                  <a:cubicBezTo>
                    <a:pt x="12299" y="14319"/>
                    <a:pt x="12083" y="14499"/>
                    <a:pt x="11831" y="14679"/>
                  </a:cubicBezTo>
                  <a:cubicBezTo>
                    <a:pt x="11650" y="14319"/>
                    <a:pt x="11434" y="13994"/>
                    <a:pt x="11181" y="13706"/>
                  </a:cubicBezTo>
                  <a:cubicBezTo>
                    <a:pt x="11326" y="13561"/>
                    <a:pt x="11470" y="13417"/>
                    <a:pt x="11614" y="13273"/>
                  </a:cubicBezTo>
                  <a:cubicBezTo>
                    <a:pt x="11758" y="13129"/>
                    <a:pt x="11903" y="12984"/>
                    <a:pt x="12011" y="12840"/>
                  </a:cubicBezTo>
                  <a:close/>
                  <a:moveTo>
                    <a:pt x="8116" y="13633"/>
                  </a:moveTo>
                  <a:cubicBezTo>
                    <a:pt x="8476" y="13850"/>
                    <a:pt x="8837" y="14102"/>
                    <a:pt x="9162" y="14391"/>
                  </a:cubicBezTo>
                  <a:cubicBezTo>
                    <a:pt x="8909" y="14463"/>
                    <a:pt x="8693" y="14499"/>
                    <a:pt x="8404" y="14571"/>
                  </a:cubicBezTo>
                  <a:cubicBezTo>
                    <a:pt x="8152" y="14607"/>
                    <a:pt x="7935" y="14679"/>
                    <a:pt x="7683" y="14715"/>
                  </a:cubicBezTo>
                  <a:cubicBezTo>
                    <a:pt x="7250" y="14463"/>
                    <a:pt x="6745" y="14247"/>
                    <a:pt x="6276" y="14102"/>
                  </a:cubicBezTo>
                  <a:lnTo>
                    <a:pt x="6240" y="14102"/>
                  </a:lnTo>
                  <a:cubicBezTo>
                    <a:pt x="6601" y="13994"/>
                    <a:pt x="6998" y="13886"/>
                    <a:pt x="7394" y="13814"/>
                  </a:cubicBezTo>
                  <a:cubicBezTo>
                    <a:pt x="7611" y="13778"/>
                    <a:pt x="7827" y="13706"/>
                    <a:pt x="8116" y="13633"/>
                  </a:cubicBezTo>
                  <a:close/>
                  <a:moveTo>
                    <a:pt x="28205" y="13525"/>
                  </a:moveTo>
                  <a:cubicBezTo>
                    <a:pt x="28241" y="13561"/>
                    <a:pt x="28313" y="13597"/>
                    <a:pt x="28349" y="13670"/>
                  </a:cubicBezTo>
                  <a:cubicBezTo>
                    <a:pt x="28566" y="13886"/>
                    <a:pt x="28782" y="14138"/>
                    <a:pt x="28998" y="14391"/>
                  </a:cubicBezTo>
                  <a:cubicBezTo>
                    <a:pt x="28602" y="14571"/>
                    <a:pt x="28205" y="14715"/>
                    <a:pt x="27808" y="14824"/>
                  </a:cubicBezTo>
                  <a:cubicBezTo>
                    <a:pt x="27700" y="14715"/>
                    <a:pt x="27592" y="14607"/>
                    <a:pt x="27520" y="14499"/>
                  </a:cubicBezTo>
                  <a:cubicBezTo>
                    <a:pt x="27339" y="14355"/>
                    <a:pt x="27123" y="14174"/>
                    <a:pt x="26943" y="14030"/>
                  </a:cubicBezTo>
                  <a:cubicBezTo>
                    <a:pt x="27375" y="13922"/>
                    <a:pt x="27808" y="13742"/>
                    <a:pt x="28205" y="13525"/>
                  </a:cubicBezTo>
                  <a:close/>
                  <a:moveTo>
                    <a:pt x="21028" y="13706"/>
                  </a:moveTo>
                  <a:cubicBezTo>
                    <a:pt x="21388" y="13958"/>
                    <a:pt x="21785" y="14102"/>
                    <a:pt x="22218" y="14247"/>
                  </a:cubicBezTo>
                  <a:lnTo>
                    <a:pt x="22038" y="14391"/>
                  </a:lnTo>
                  <a:cubicBezTo>
                    <a:pt x="21821" y="14607"/>
                    <a:pt x="21641" y="14824"/>
                    <a:pt x="21460" y="15076"/>
                  </a:cubicBezTo>
                  <a:cubicBezTo>
                    <a:pt x="21064" y="15004"/>
                    <a:pt x="20703" y="14860"/>
                    <a:pt x="20342" y="14643"/>
                  </a:cubicBezTo>
                  <a:cubicBezTo>
                    <a:pt x="20559" y="14319"/>
                    <a:pt x="20775" y="13994"/>
                    <a:pt x="21028" y="13706"/>
                  </a:cubicBezTo>
                  <a:close/>
                  <a:moveTo>
                    <a:pt x="17998" y="12804"/>
                  </a:moveTo>
                  <a:cubicBezTo>
                    <a:pt x="18214" y="13165"/>
                    <a:pt x="18467" y="13489"/>
                    <a:pt x="18755" y="13814"/>
                  </a:cubicBezTo>
                  <a:cubicBezTo>
                    <a:pt x="18575" y="14247"/>
                    <a:pt x="18467" y="14679"/>
                    <a:pt x="18395" y="15112"/>
                  </a:cubicBezTo>
                  <a:cubicBezTo>
                    <a:pt x="18287" y="15040"/>
                    <a:pt x="18214" y="14968"/>
                    <a:pt x="18142" y="14896"/>
                  </a:cubicBezTo>
                  <a:cubicBezTo>
                    <a:pt x="17926" y="14715"/>
                    <a:pt x="17746" y="14499"/>
                    <a:pt x="17565" y="14247"/>
                  </a:cubicBezTo>
                  <a:cubicBezTo>
                    <a:pt x="17637" y="13742"/>
                    <a:pt x="17782" y="13273"/>
                    <a:pt x="17998" y="12804"/>
                  </a:cubicBezTo>
                  <a:close/>
                  <a:moveTo>
                    <a:pt x="26510" y="14138"/>
                  </a:moveTo>
                  <a:cubicBezTo>
                    <a:pt x="26762" y="14319"/>
                    <a:pt x="27015" y="14499"/>
                    <a:pt x="27267" y="14752"/>
                  </a:cubicBezTo>
                  <a:cubicBezTo>
                    <a:pt x="27303" y="14788"/>
                    <a:pt x="27375" y="14860"/>
                    <a:pt x="27411" y="14896"/>
                  </a:cubicBezTo>
                  <a:lnTo>
                    <a:pt x="27339" y="14896"/>
                  </a:lnTo>
                  <a:cubicBezTo>
                    <a:pt x="26907" y="14968"/>
                    <a:pt x="26474" y="15076"/>
                    <a:pt x="26041" y="15256"/>
                  </a:cubicBezTo>
                  <a:cubicBezTo>
                    <a:pt x="25716" y="14968"/>
                    <a:pt x="25356" y="14752"/>
                    <a:pt x="24959" y="14571"/>
                  </a:cubicBezTo>
                  <a:lnTo>
                    <a:pt x="24923" y="14571"/>
                  </a:lnTo>
                  <a:cubicBezTo>
                    <a:pt x="25392" y="14391"/>
                    <a:pt x="25861" y="14247"/>
                    <a:pt x="26329" y="14174"/>
                  </a:cubicBezTo>
                  <a:lnTo>
                    <a:pt x="26510" y="14138"/>
                  </a:lnTo>
                  <a:close/>
                  <a:moveTo>
                    <a:pt x="13778" y="12840"/>
                  </a:moveTo>
                  <a:cubicBezTo>
                    <a:pt x="13958" y="13273"/>
                    <a:pt x="14067" y="13742"/>
                    <a:pt x="14175" y="14211"/>
                  </a:cubicBezTo>
                  <a:lnTo>
                    <a:pt x="14211" y="14391"/>
                  </a:lnTo>
                  <a:cubicBezTo>
                    <a:pt x="14031" y="14643"/>
                    <a:pt x="13814" y="14896"/>
                    <a:pt x="13598" y="15148"/>
                  </a:cubicBezTo>
                  <a:lnTo>
                    <a:pt x="13454" y="15293"/>
                  </a:lnTo>
                  <a:lnTo>
                    <a:pt x="13454" y="15220"/>
                  </a:lnTo>
                  <a:cubicBezTo>
                    <a:pt x="13345" y="14788"/>
                    <a:pt x="13237" y="14355"/>
                    <a:pt x="13093" y="13922"/>
                  </a:cubicBezTo>
                  <a:cubicBezTo>
                    <a:pt x="13345" y="13597"/>
                    <a:pt x="13598" y="13237"/>
                    <a:pt x="13778" y="12840"/>
                  </a:cubicBezTo>
                  <a:close/>
                  <a:moveTo>
                    <a:pt x="10893" y="13922"/>
                  </a:moveTo>
                  <a:cubicBezTo>
                    <a:pt x="11145" y="14211"/>
                    <a:pt x="11362" y="14535"/>
                    <a:pt x="11542" y="14896"/>
                  </a:cubicBezTo>
                  <a:cubicBezTo>
                    <a:pt x="11217" y="15112"/>
                    <a:pt x="10893" y="15256"/>
                    <a:pt x="10532" y="15365"/>
                  </a:cubicBezTo>
                  <a:cubicBezTo>
                    <a:pt x="10316" y="15076"/>
                    <a:pt x="10099" y="14788"/>
                    <a:pt x="9811" y="14535"/>
                  </a:cubicBezTo>
                  <a:cubicBezTo>
                    <a:pt x="10208" y="14355"/>
                    <a:pt x="10568" y="14174"/>
                    <a:pt x="10893" y="13922"/>
                  </a:cubicBezTo>
                  <a:close/>
                  <a:moveTo>
                    <a:pt x="22579" y="14319"/>
                  </a:moveTo>
                  <a:lnTo>
                    <a:pt x="23192" y="14427"/>
                  </a:lnTo>
                  <a:cubicBezTo>
                    <a:pt x="23516" y="14499"/>
                    <a:pt x="23805" y="14535"/>
                    <a:pt x="24093" y="14643"/>
                  </a:cubicBezTo>
                  <a:cubicBezTo>
                    <a:pt x="23769" y="14860"/>
                    <a:pt x="23444" y="15112"/>
                    <a:pt x="23156" y="15401"/>
                  </a:cubicBezTo>
                  <a:cubicBezTo>
                    <a:pt x="22831" y="15329"/>
                    <a:pt x="22542" y="15256"/>
                    <a:pt x="22218" y="15220"/>
                  </a:cubicBezTo>
                  <a:lnTo>
                    <a:pt x="22182" y="15220"/>
                  </a:lnTo>
                  <a:lnTo>
                    <a:pt x="21821" y="15148"/>
                  </a:lnTo>
                  <a:cubicBezTo>
                    <a:pt x="21965" y="14968"/>
                    <a:pt x="22110" y="14788"/>
                    <a:pt x="22290" y="14607"/>
                  </a:cubicBezTo>
                  <a:cubicBezTo>
                    <a:pt x="22362" y="14499"/>
                    <a:pt x="22470" y="14391"/>
                    <a:pt x="22579" y="14319"/>
                  </a:cubicBezTo>
                  <a:close/>
                  <a:moveTo>
                    <a:pt x="9450" y="14643"/>
                  </a:moveTo>
                  <a:cubicBezTo>
                    <a:pt x="9703" y="14896"/>
                    <a:pt x="9955" y="15184"/>
                    <a:pt x="10171" y="15473"/>
                  </a:cubicBezTo>
                  <a:cubicBezTo>
                    <a:pt x="9955" y="15545"/>
                    <a:pt x="9739" y="15581"/>
                    <a:pt x="9558" y="15617"/>
                  </a:cubicBezTo>
                  <a:lnTo>
                    <a:pt x="9522" y="15617"/>
                  </a:lnTo>
                  <a:cubicBezTo>
                    <a:pt x="9306" y="15689"/>
                    <a:pt x="9089" y="15725"/>
                    <a:pt x="8873" y="15761"/>
                  </a:cubicBezTo>
                  <a:cubicBezTo>
                    <a:pt x="8801" y="15689"/>
                    <a:pt x="8693" y="15581"/>
                    <a:pt x="8585" y="15473"/>
                  </a:cubicBezTo>
                  <a:cubicBezTo>
                    <a:pt x="8404" y="15293"/>
                    <a:pt x="8224" y="15148"/>
                    <a:pt x="8044" y="15004"/>
                  </a:cubicBezTo>
                  <a:lnTo>
                    <a:pt x="8476" y="14896"/>
                  </a:lnTo>
                  <a:cubicBezTo>
                    <a:pt x="8801" y="14824"/>
                    <a:pt x="9126" y="14752"/>
                    <a:pt x="9450" y="14643"/>
                  </a:cubicBezTo>
                  <a:close/>
                  <a:moveTo>
                    <a:pt x="16519" y="12948"/>
                  </a:moveTo>
                  <a:cubicBezTo>
                    <a:pt x="16664" y="13453"/>
                    <a:pt x="16916" y="13922"/>
                    <a:pt x="17205" y="14355"/>
                  </a:cubicBezTo>
                  <a:cubicBezTo>
                    <a:pt x="17132" y="14824"/>
                    <a:pt x="17024" y="15329"/>
                    <a:pt x="16844" y="15761"/>
                  </a:cubicBezTo>
                  <a:cubicBezTo>
                    <a:pt x="16555" y="15473"/>
                    <a:pt x="16303" y="15112"/>
                    <a:pt x="16086" y="14715"/>
                  </a:cubicBezTo>
                  <a:cubicBezTo>
                    <a:pt x="16267" y="14283"/>
                    <a:pt x="16375" y="13814"/>
                    <a:pt x="16447" y="13345"/>
                  </a:cubicBezTo>
                  <a:cubicBezTo>
                    <a:pt x="16447" y="13201"/>
                    <a:pt x="16483" y="13056"/>
                    <a:pt x="16519" y="12948"/>
                  </a:cubicBezTo>
                  <a:close/>
                  <a:moveTo>
                    <a:pt x="15185" y="12948"/>
                  </a:moveTo>
                  <a:cubicBezTo>
                    <a:pt x="15185" y="13020"/>
                    <a:pt x="15221" y="13056"/>
                    <a:pt x="15221" y="13129"/>
                  </a:cubicBezTo>
                  <a:cubicBezTo>
                    <a:pt x="15329" y="13670"/>
                    <a:pt x="15509" y="14211"/>
                    <a:pt x="15726" y="14715"/>
                  </a:cubicBezTo>
                  <a:cubicBezTo>
                    <a:pt x="15545" y="15112"/>
                    <a:pt x="15329" y="15509"/>
                    <a:pt x="15041" y="15834"/>
                  </a:cubicBezTo>
                  <a:cubicBezTo>
                    <a:pt x="14824" y="15401"/>
                    <a:pt x="14644" y="14968"/>
                    <a:pt x="14572" y="14499"/>
                  </a:cubicBezTo>
                  <a:lnTo>
                    <a:pt x="14572" y="14463"/>
                  </a:lnTo>
                  <a:cubicBezTo>
                    <a:pt x="14860" y="13994"/>
                    <a:pt x="15077" y="13489"/>
                    <a:pt x="15185" y="12948"/>
                  </a:cubicBezTo>
                  <a:close/>
                  <a:moveTo>
                    <a:pt x="19008" y="14030"/>
                  </a:moveTo>
                  <a:cubicBezTo>
                    <a:pt x="19296" y="14319"/>
                    <a:pt x="19585" y="14535"/>
                    <a:pt x="19910" y="14752"/>
                  </a:cubicBezTo>
                  <a:cubicBezTo>
                    <a:pt x="19729" y="15112"/>
                    <a:pt x="19621" y="15473"/>
                    <a:pt x="19549" y="15870"/>
                  </a:cubicBezTo>
                  <a:cubicBezTo>
                    <a:pt x="19224" y="15725"/>
                    <a:pt x="18936" y="15545"/>
                    <a:pt x="18683" y="15365"/>
                  </a:cubicBezTo>
                  <a:lnTo>
                    <a:pt x="18647" y="15329"/>
                  </a:lnTo>
                  <a:cubicBezTo>
                    <a:pt x="18719" y="14896"/>
                    <a:pt x="18864" y="14463"/>
                    <a:pt x="19008" y="14030"/>
                  </a:cubicBezTo>
                  <a:close/>
                  <a:moveTo>
                    <a:pt x="24526" y="14752"/>
                  </a:moveTo>
                  <a:lnTo>
                    <a:pt x="24526" y="14752"/>
                  </a:lnTo>
                  <a:cubicBezTo>
                    <a:pt x="24959" y="14932"/>
                    <a:pt x="25356" y="15148"/>
                    <a:pt x="25680" y="15401"/>
                  </a:cubicBezTo>
                  <a:cubicBezTo>
                    <a:pt x="25320" y="15617"/>
                    <a:pt x="24959" y="15834"/>
                    <a:pt x="24670" y="16122"/>
                  </a:cubicBezTo>
                  <a:cubicBezTo>
                    <a:pt x="24310" y="15870"/>
                    <a:pt x="23913" y="15653"/>
                    <a:pt x="23516" y="15509"/>
                  </a:cubicBezTo>
                  <a:cubicBezTo>
                    <a:pt x="23841" y="15220"/>
                    <a:pt x="24165" y="14968"/>
                    <a:pt x="24562" y="14788"/>
                  </a:cubicBezTo>
                  <a:lnTo>
                    <a:pt x="24526" y="14752"/>
                  </a:lnTo>
                  <a:close/>
                  <a:moveTo>
                    <a:pt x="12804" y="14247"/>
                  </a:moveTo>
                  <a:cubicBezTo>
                    <a:pt x="12913" y="14607"/>
                    <a:pt x="13021" y="14968"/>
                    <a:pt x="13093" y="15365"/>
                  </a:cubicBezTo>
                  <a:lnTo>
                    <a:pt x="13129" y="15617"/>
                  </a:lnTo>
                  <a:cubicBezTo>
                    <a:pt x="12876" y="15797"/>
                    <a:pt x="12588" y="16014"/>
                    <a:pt x="12299" y="16158"/>
                  </a:cubicBezTo>
                  <a:cubicBezTo>
                    <a:pt x="12227" y="15761"/>
                    <a:pt x="12083" y="15365"/>
                    <a:pt x="11939" y="15004"/>
                  </a:cubicBezTo>
                  <a:cubicBezTo>
                    <a:pt x="12227" y="14788"/>
                    <a:pt x="12480" y="14571"/>
                    <a:pt x="12696" y="14355"/>
                  </a:cubicBezTo>
                  <a:lnTo>
                    <a:pt x="12804" y="14247"/>
                  </a:lnTo>
                  <a:close/>
                  <a:moveTo>
                    <a:pt x="20198" y="14932"/>
                  </a:moveTo>
                  <a:cubicBezTo>
                    <a:pt x="20523" y="15112"/>
                    <a:pt x="20883" y="15256"/>
                    <a:pt x="21280" y="15365"/>
                  </a:cubicBezTo>
                  <a:cubicBezTo>
                    <a:pt x="21064" y="15617"/>
                    <a:pt x="20919" y="15942"/>
                    <a:pt x="20811" y="16266"/>
                  </a:cubicBezTo>
                  <a:cubicBezTo>
                    <a:pt x="20487" y="16194"/>
                    <a:pt x="20162" y="16122"/>
                    <a:pt x="19873" y="16014"/>
                  </a:cubicBezTo>
                  <a:lnTo>
                    <a:pt x="19837" y="15978"/>
                  </a:lnTo>
                  <a:cubicBezTo>
                    <a:pt x="19910" y="15617"/>
                    <a:pt x="20018" y="15256"/>
                    <a:pt x="20198" y="14932"/>
                  </a:cubicBezTo>
                  <a:close/>
                  <a:moveTo>
                    <a:pt x="27664" y="15184"/>
                  </a:moveTo>
                  <a:cubicBezTo>
                    <a:pt x="27873" y="15428"/>
                    <a:pt x="28082" y="15706"/>
                    <a:pt x="28226" y="16018"/>
                  </a:cubicBezTo>
                  <a:lnTo>
                    <a:pt x="28226" y="16018"/>
                  </a:lnTo>
                  <a:cubicBezTo>
                    <a:pt x="27835" y="16125"/>
                    <a:pt x="27479" y="16232"/>
                    <a:pt x="27087" y="16375"/>
                  </a:cubicBezTo>
                  <a:cubicBezTo>
                    <a:pt x="26907" y="16086"/>
                    <a:pt x="26654" y="15834"/>
                    <a:pt x="26438" y="15617"/>
                  </a:cubicBezTo>
                  <a:lnTo>
                    <a:pt x="26329" y="15509"/>
                  </a:lnTo>
                  <a:cubicBezTo>
                    <a:pt x="26690" y="15401"/>
                    <a:pt x="27051" y="15293"/>
                    <a:pt x="27411" y="15256"/>
                  </a:cubicBezTo>
                  <a:lnTo>
                    <a:pt x="27664" y="15184"/>
                  </a:lnTo>
                  <a:close/>
                  <a:moveTo>
                    <a:pt x="21605" y="15437"/>
                  </a:moveTo>
                  <a:lnTo>
                    <a:pt x="22146" y="15545"/>
                  </a:lnTo>
                  <a:cubicBezTo>
                    <a:pt x="22398" y="15581"/>
                    <a:pt x="22651" y="15617"/>
                    <a:pt x="22903" y="15689"/>
                  </a:cubicBezTo>
                  <a:cubicBezTo>
                    <a:pt x="22651" y="15978"/>
                    <a:pt x="22470" y="16266"/>
                    <a:pt x="22290" y="16591"/>
                  </a:cubicBezTo>
                  <a:cubicBezTo>
                    <a:pt x="21929" y="16447"/>
                    <a:pt x="21533" y="16375"/>
                    <a:pt x="21172" y="16302"/>
                  </a:cubicBezTo>
                  <a:cubicBezTo>
                    <a:pt x="21280" y="16014"/>
                    <a:pt x="21424" y="15725"/>
                    <a:pt x="21605" y="15437"/>
                  </a:cubicBezTo>
                  <a:close/>
                  <a:moveTo>
                    <a:pt x="11686" y="15220"/>
                  </a:moveTo>
                  <a:cubicBezTo>
                    <a:pt x="11794" y="15545"/>
                    <a:pt x="11903" y="15942"/>
                    <a:pt x="11975" y="16302"/>
                  </a:cubicBezTo>
                  <a:cubicBezTo>
                    <a:pt x="11686" y="16447"/>
                    <a:pt x="11398" y="16555"/>
                    <a:pt x="11073" y="16627"/>
                  </a:cubicBezTo>
                  <a:lnTo>
                    <a:pt x="11073" y="16591"/>
                  </a:lnTo>
                  <a:cubicBezTo>
                    <a:pt x="10965" y="16266"/>
                    <a:pt x="10821" y="15978"/>
                    <a:pt x="10676" y="15689"/>
                  </a:cubicBezTo>
                  <a:cubicBezTo>
                    <a:pt x="11037" y="15545"/>
                    <a:pt x="11362" y="15401"/>
                    <a:pt x="11686" y="15220"/>
                  </a:cubicBezTo>
                  <a:close/>
                  <a:moveTo>
                    <a:pt x="17493" y="14679"/>
                  </a:moveTo>
                  <a:lnTo>
                    <a:pt x="17493" y="14715"/>
                  </a:lnTo>
                  <a:cubicBezTo>
                    <a:pt x="17637" y="14860"/>
                    <a:pt x="17746" y="15004"/>
                    <a:pt x="17926" y="15148"/>
                  </a:cubicBezTo>
                  <a:cubicBezTo>
                    <a:pt x="18070" y="15293"/>
                    <a:pt x="18178" y="15401"/>
                    <a:pt x="18323" y="15509"/>
                  </a:cubicBezTo>
                  <a:cubicBezTo>
                    <a:pt x="18250" y="15906"/>
                    <a:pt x="18142" y="16339"/>
                    <a:pt x="17998" y="16735"/>
                  </a:cubicBezTo>
                  <a:cubicBezTo>
                    <a:pt x="17673" y="16519"/>
                    <a:pt x="17385" y="16302"/>
                    <a:pt x="17096" y="16050"/>
                  </a:cubicBezTo>
                  <a:cubicBezTo>
                    <a:pt x="17277" y="15617"/>
                    <a:pt x="17421" y="15148"/>
                    <a:pt x="17493" y="14679"/>
                  </a:cubicBezTo>
                  <a:close/>
                  <a:moveTo>
                    <a:pt x="14319" y="14860"/>
                  </a:moveTo>
                  <a:cubicBezTo>
                    <a:pt x="14427" y="15293"/>
                    <a:pt x="14572" y="15725"/>
                    <a:pt x="14824" y="16122"/>
                  </a:cubicBezTo>
                  <a:lnTo>
                    <a:pt x="14680" y="16230"/>
                  </a:lnTo>
                  <a:cubicBezTo>
                    <a:pt x="14463" y="16483"/>
                    <a:pt x="14211" y="16699"/>
                    <a:pt x="13958" y="16880"/>
                  </a:cubicBezTo>
                  <a:cubicBezTo>
                    <a:pt x="13742" y="16519"/>
                    <a:pt x="13598" y="16122"/>
                    <a:pt x="13526" y="15689"/>
                  </a:cubicBezTo>
                  <a:cubicBezTo>
                    <a:pt x="13598" y="15617"/>
                    <a:pt x="13706" y="15509"/>
                    <a:pt x="13814" y="15401"/>
                  </a:cubicBezTo>
                  <a:cubicBezTo>
                    <a:pt x="13995" y="15220"/>
                    <a:pt x="14139" y="15040"/>
                    <a:pt x="14319" y="14860"/>
                  </a:cubicBezTo>
                  <a:close/>
                  <a:moveTo>
                    <a:pt x="15935" y="15124"/>
                  </a:moveTo>
                  <a:lnTo>
                    <a:pt x="15935" y="15124"/>
                  </a:lnTo>
                  <a:cubicBezTo>
                    <a:pt x="16145" y="15466"/>
                    <a:pt x="16389" y="15776"/>
                    <a:pt x="16700" y="16086"/>
                  </a:cubicBezTo>
                  <a:cubicBezTo>
                    <a:pt x="16483" y="16447"/>
                    <a:pt x="16267" y="16771"/>
                    <a:pt x="15978" y="17096"/>
                  </a:cubicBezTo>
                  <a:cubicBezTo>
                    <a:pt x="15690" y="16807"/>
                    <a:pt x="15437" y="16483"/>
                    <a:pt x="15221" y="16158"/>
                  </a:cubicBezTo>
                  <a:cubicBezTo>
                    <a:pt x="15506" y="15837"/>
                    <a:pt x="15721" y="15481"/>
                    <a:pt x="15935" y="15124"/>
                  </a:cubicBezTo>
                  <a:close/>
                  <a:moveTo>
                    <a:pt x="25969" y="15653"/>
                  </a:moveTo>
                  <a:cubicBezTo>
                    <a:pt x="26041" y="15725"/>
                    <a:pt x="26113" y="15797"/>
                    <a:pt x="26185" y="15870"/>
                  </a:cubicBezTo>
                  <a:cubicBezTo>
                    <a:pt x="26402" y="16050"/>
                    <a:pt x="26582" y="16266"/>
                    <a:pt x="26762" y="16519"/>
                  </a:cubicBezTo>
                  <a:cubicBezTo>
                    <a:pt x="26402" y="16699"/>
                    <a:pt x="26077" y="16916"/>
                    <a:pt x="25788" y="17204"/>
                  </a:cubicBezTo>
                  <a:lnTo>
                    <a:pt x="25788" y="17168"/>
                  </a:lnTo>
                  <a:cubicBezTo>
                    <a:pt x="25680" y="17024"/>
                    <a:pt x="25500" y="16880"/>
                    <a:pt x="25320" y="16735"/>
                  </a:cubicBezTo>
                  <a:cubicBezTo>
                    <a:pt x="25211" y="16591"/>
                    <a:pt x="25067" y="16447"/>
                    <a:pt x="24923" y="16339"/>
                  </a:cubicBezTo>
                  <a:cubicBezTo>
                    <a:pt x="25211" y="16086"/>
                    <a:pt x="25572" y="15834"/>
                    <a:pt x="25969" y="15653"/>
                  </a:cubicBezTo>
                  <a:close/>
                  <a:moveTo>
                    <a:pt x="18611" y="15689"/>
                  </a:moveTo>
                  <a:cubicBezTo>
                    <a:pt x="18864" y="15906"/>
                    <a:pt x="19152" y="16050"/>
                    <a:pt x="19477" y="16194"/>
                  </a:cubicBezTo>
                  <a:cubicBezTo>
                    <a:pt x="19477" y="16302"/>
                    <a:pt x="19441" y="16375"/>
                    <a:pt x="19405" y="16483"/>
                  </a:cubicBezTo>
                  <a:cubicBezTo>
                    <a:pt x="19369" y="16735"/>
                    <a:pt x="19332" y="16988"/>
                    <a:pt x="19260" y="17240"/>
                  </a:cubicBezTo>
                  <a:cubicBezTo>
                    <a:pt x="18900" y="17168"/>
                    <a:pt x="18611" y="17060"/>
                    <a:pt x="18287" y="16880"/>
                  </a:cubicBezTo>
                  <a:cubicBezTo>
                    <a:pt x="18431" y="16483"/>
                    <a:pt x="18539" y="16086"/>
                    <a:pt x="18611" y="15689"/>
                  </a:cubicBezTo>
                  <a:close/>
                  <a:moveTo>
                    <a:pt x="23264" y="15797"/>
                  </a:moveTo>
                  <a:cubicBezTo>
                    <a:pt x="23661" y="15906"/>
                    <a:pt x="24057" y="16122"/>
                    <a:pt x="24382" y="16339"/>
                  </a:cubicBezTo>
                  <a:cubicBezTo>
                    <a:pt x="24346" y="16411"/>
                    <a:pt x="24274" y="16447"/>
                    <a:pt x="24238" y="16519"/>
                  </a:cubicBezTo>
                  <a:cubicBezTo>
                    <a:pt x="24021" y="16735"/>
                    <a:pt x="23805" y="16988"/>
                    <a:pt x="23624" y="17276"/>
                  </a:cubicBezTo>
                  <a:cubicBezTo>
                    <a:pt x="23300" y="17024"/>
                    <a:pt x="22939" y="16843"/>
                    <a:pt x="22579" y="16699"/>
                  </a:cubicBezTo>
                  <a:cubicBezTo>
                    <a:pt x="22795" y="16375"/>
                    <a:pt x="23011" y="16050"/>
                    <a:pt x="23264" y="15797"/>
                  </a:cubicBezTo>
                  <a:close/>
                  <a:moveTo>
                    <a:pt x="19765" y="16339"/>
                  </a:moveTo>
                  <a:cubicBezTo>
                    <a:pt x="20090" y="16447"/>
                    <a:pt x="20414" y="16519"/>
                    <a:pt x="20739" y="16591"/>
                  </a:cubicBezTo>
                  <a:cubicBezTo>
                    <a:pt x="20631" y="16880"/>
                    <a:pt x="20559" y="17168"/>
                    <a:pt x="20523" y="17493"/>
                  </a:cubicBezTo>
                  <a:lnTo>
                    <a:pt x="20090" y="17421"/>
                  </a:lnTo>
                  <a:lnTo>
                    <a:pt x="19585" y="17312"/>
                  </a:lnTo>
                  <a:cubicBezTo>
                    <a:pt x="19657" y="17060"/>
                    <a:pt x="19693" y="16807"/>
                    <a:pt x="19765" y="16555"/>
                  </a:cubicBezTo>
                  <a:lnTo>
                    <a:pt x="19729" y="16519"/>
                  </a:lnTo>
                  <a:cubicBezTo>
                    <a:pt x="19729" y="16447"/>
                    <a:pt x="19765" y="16411"/>
                    <a:pt x="19765" y="16339"/>
                  </a:cubicBezTo>
                  <a:close/>
                  <a:moveTo>
                    <a:pt x="13237" y="15942"/>
                  </a:moveTo>
                  <a:cubicBezTo>
                    <a:pt x="13309" y="16339"/>
                    <a:pt x="13454" y="16699"/>
                    <a:pt x="13634" y="17060"/>
                  </a:cubicBezTo>
                  <a:cubicBezTo>
                    <a:pt x="13345" y="17276"/>
                    <a:pt x="12985" y="17421"/>
                    <a:pt x="12660" y="17529"/>
                  </a:cubicBezTo>
                  <a:cubicBezTo>
                    <a:pt x="12552" y="17204"/>
                    <a:pt x="12444" y="16843"/>
                    <a:pt x="12372" y="16519"/>
                  </a:cubicBezTo>
                  <a:lnTo>
                    <a:pt x="12372" y="16483"/>
                  </a:lnTo>
                  <a:cubicBezTo>
                    <a:pt x="12660" y="16339"/>
                    <a:pt x="12949" y="16158"/>
                    <a:pt x="13237" y="15942"/>
                  </a:cubicBezTo>
                  <a:close/>
                  <a:moveTo>
                    <a:pt x="21064" y="16627"/>
                  </a:moveTo>
                  <a:cubicBezTo>
                    <a:pt x="21424" y="16699"/>
                    <a:pt x="21749" y="16771"/>
                    <a:pt x="22110" y="16880"/>
                  </a:cubicBezTo>
                  <a:cubicBezTo>
                    <a:pt x="21965" y="17204"/>
                    <a:pt x="21857" y="17565"/>
                    <a:pt x="21785" y="17925"/>
                  </a:cubicBezTo>
                  <a:lnTo>
                    <a:pt x="21749" y="17889"/>
                  </a:lnTo>
                  <a:cubicBezTo>
                    <a:pt x="21460" y="17745"/>
                    <a:pt x="21172" y="17637"/>
                    <a:pt x="20847" y="17565"/>
                  </a:cubicBezTo>
                  <a:cubicBezTo>
                    <a:pt x="20919" y="17276"/>
                    <a:pt x="20955" y="16952"/>
                    <a:pt x="21064" y="16627"/>
                  </a:cubicBezTo>
                  <a:close/>
                  <a:moveTo>
                    <a:pt x="16952" y="16339"/>
                  </a:moveTo>
                  <a:cubicBezTo>
                    <a:pt x="17205" y="16591"/>
                    <a:pt x="17529" y="16807"/>
                    <a:pt x="17854" y="17024"/>
                  </a:cubicBezTo>
                  <a:cubicBezTo>
                    <a:pt x="17673" y="17384"/>
                    <a:pt x="17457" y="17709"/>
                    <a:pt x="17205" y="17998"/>
                  </a:cubicBezTo>
                  <a:cubicBezTo>
                    <a:pt x="16880" y="17817"/>
                    <a:pt x="16519" y="17565"/>
                    <a:pt x="16231" y="17312"/>
                  </a:cubicBezTo>
                  <a:cubicBezTo>
                    <a:pt x="16519" y="17024"/>
                    <a:pt x="16736" y="16699"/>
                    <a:pt x="16952" y="16339"/>
                  </a:cubicBezTo>
                  <a:close/>
                  <a:moveTo>
                    <a:pt x="14968" y="16411"/>
                  </a:moveTo>
                  <a:cubicBezTo>
                    <a:pt x="15221" y="16735"/>
                    <a:pt x="15473" y="17060"/>
                    <a:pt x="15762" y="17312"/>
                  </a:cubicBezTo>
                  <a:cubicBezTo>
                    <a:pt x="15473" y="17601"/>
                    <a:pt x="15149" y="17889"/>
                    <a:pt x="14824" y="18106"/>
                  </a:cubicBezTo>
                  <a:cubicBezTo>
                    <a:pt x="14572" y="17817"/>
                    <a:pt x="14319" y="17529"/>
                    <a:pt x="14103" y="17204"/>
                  </a:cubicBezTo>
                  <a:lnTo>
                    <a:pt x="14103" y="17168"/>
                  </a:lnTo>
                  <a:cubicBezTo>
                    <a:pt x="14391" y="16988"/>
                    <a:pt x="14644" y="16735"/>
                    <a:pt x="14896" y="16483"/>
                  </a:cubicBezTo>
                  <a:lnTo>
                    <a:pt x="14968" y="16411"/>
                  </a:lnTo>
                  <a:close/>
                  <a:moveTo>
                    <a:pt x="24670" y="16555"/>
                  </a:moveTo>
                  <a:cubicBezTo>
                    <a:pt x="24815" y="16699"/>
                    <a:pt x="24995" y="16807"/>
                    <a:pt x="25139" y="16952"/>
                  </a:cubicBezTo>
                  <a:cubicBezTo>
                    <a:pt x="25284" y="17132"/>
                    <a:pt x="25428" y="17276"/>
                    <a:pt x="25536" y="17421"/>
                  </a:cubicBezTo>
                  <a:lnTo>
                    <a:pt x="25320" y="17601"/>
                  </a:lnTo>
                  <a:cubicBezTo>
                    <a:pt x="25103" y="17817"/>
                    <a:pt x="24923" y="18070"/>
                    <a:pt x="24743" y="18322"/>
                  </a:cubicBezTo>
                  <a:cubicBezTo>
                    <a:pt x="24598" y="18142"/>
                    <a:pt x="24454" y="17962"/>
                    <a:pt x="24274" y="17817"/>
                  </a:cubicBezTo>
                  <a:cubicBezTo>
                    <a:pt x="24165" y="17709"/>
                    <a:pt x="24021" y="17565"/>
                    <a:pt x="23877" y="17457"/>
                  </a:cubicBezTo>
                  <a:cubicBezTo>
                    <a:pt x="24057" y="17204"/>
                    <a:pt x="24274" y="16988"/>
                    <a:pt x="24490" y="16771"/>
                  </a:cubicBezTo>
                  <a:lnTo>
                    <a:pt x="24670" y="16555"/>
                  </a:lnTo>
                  <a:close/>
                  <a:moveTo>
                    <a:pt x="18142" y="17204"/>
                  </a:moveTo>
                  <a:cubicBezTo>
                    <a:pt x="18467" y="17348"/>
                    <a:pt x="18791" y="17493"/>
                    <a:pt x="19152" y="17565"/>
                  </a:cubicBezTo>
                  <a:cubicBezTo>
                    <a:pt x="19044" y="17889"/>
                    <a:pt x="18936" y="18178"/>
                    <a:pt x="18755" y="18466"/>
                  </a:cubicBezTo>
                  <a:cubicBezTo>
                    <a:pt x="18323" y="18394"/>
                    <a:pt x="17926" y="18286"/>
                    <a:pt x="17529" y="18142"/>
                  </a:cubicBezTo>
                  <a:cubicBezTo>
                    <a:pt x="17782" y="17853"/>
                    <a:pt x="17998" y="17529"/>
                    <a:pt x="18142" y="17204"/>
                  </a:cubicBezTo>
                  <a:close/>
                  <a:moveTo>
                    <a:pt x="22434" y="16988"/>
                  </a:moveTo>
                  <a:cubicBezTo>
                    <a:pt x="22795" y="17132"/>
                    <a:pt x="23120" y="17312"/>
                    <a:pt x="23444" y="17529"/>
                  </a:cubicBezTo>
                  <a:cubicBezTo>
                    <a:pt x="23228" y="17889"/>
                    <a:pt x="23047" y="18286"/>
                    <a:pt x="22939" y="18683"/>
                  </a:cubicBezTo>
                  <a:cubicBezTo>
                    <a:pt x="22687" y="18430"/>
                    <a:pt x="22362" y="18250"/>
                    <a:pt x="22074" y="18070"/>
                  </a:cubicBezTo>
                  <a:cubicBezTo>
                    <a:pt x="22146" y="17673"/>
                    <a:pt x="22254" y="17312"/>
                    <a:pt x="22434" y="16988"/>
                  </a:cubicBezTo>
                  <a:close/>
                  <a:moveTo>
                    <a:pt x="13814" y="17384"/>
                  </a:moveTo>
                  <a:cubicBezTo>
                    <a:pt x="14031" y="17709"/>
                    <a:pt x="14247" y="17998"/>
                    <a:pt x="14536" y="18286"/>
                  </a:cubicBezTo>
                  <a:cubicBezTo>
                    <a:pt x="14139" y="18503"/>
                    <a:pt x="13742" y="18647"/>
                    <a:pt x="13345" y="18719"/>
                  </a:cubicBezTo>
                  <a:cubicBezTo>
                    <a:pt x="13129" y="18430"/>
                    <a:pt x="12913" y="18142"/>
                    <a:pt x="12768" y="17853"/>
                  </a:cubicBezTo>
                  <a:cubicBezTo>
                    <a:pt x="13129" y="17745"/>
                    <a:pt x="13490" y="17565"/>
                    <a:pt x="13814" y="17384"/>
                  </a:cubicBezTo>
                  <a:close/>
                  <a:moveTo>
                    <a:pt x="19477" y="17637"/>
                  </a:moveTo>
                  <a:cubicBezTo>
                    <a:pt x="19657" y="17673"/>
                    <a:pt x="19837" y="17709"/>
                    <a:pt x="19982" y="17745"/>
                  </a:cubicBezTo>
                  <a:lnTo>
                    <a:pt x="20451" y="17817"/>
                  </a:lnTo>
                  <a:cubicBezTo>
                    <a:pt x="20378" y="18142"/>
                    <a:pt x="20306" y="18503"/>
                    <a:pt x="20234" y="18827"/>
                  </a:cubicBezTo>
                  <a:lnTo>
                    <a:pt x="20198" y="18791"/>
                  </a:lnTo>
                  <a:cubicBezTo>
                    <a:pt x="19837" y="18683"/>
                    <a:pt x="19477" y="18611"/>
                    <a:pt x="19116" y="18539"/>
                  </a:cubicBezTo>
                  <a:cubicBezTo>
                    <a:pt x="19260" y="18250"/>
                    <a:pt x="19405" y="17962"/>
                    <a:pt x="19477" y="17637"/>
                  </a:cubicBezTo>
                  <a:close/>
                  <a:moveTo>
                    <a:pt x="16014" y="17565"/>
                  </a:moveTo>
                  <a:cubicBezTo>
                    <a:pt x="16303" y="17817"/>
                    <a:pt x="16627" y="18070"/>
                    <a:pt x="16988" y="18250"/>
                  </a:cubicBezTo>
                  <a:cubicBezTo>
                    <a:pt x="16952" y="18286"/>
                    <a:pt x="16916" y="18322"/>
                    <a:pt x="16880" y="18394"/>
                  </a:cubicBezTo>
                  <a:cubicBezTo>
                    <a:pt x="16627" y="18647"/>
                    <a:pt x="16375" y="18863"/>
                    <a:pt x="16086" y="19080"/>
                  </a:cubicBezTo>
                  <a:cubicBezTo>
                    <a:pt x="15726" y="18863"/>
                    <a:pt x="15365" y="18611"/>
                    <a:pt x="15077" y="18322"/>
                  </a:cubicBezTo>
                  <a:cubicBezTo>
                    <a:pt x="15401" y="18106"/>
                    <a:pt x="15726" y="17853"/>
                    <a:pt x="16014" y="17565"/>
                  </a:cubicBezTo>
                  <a:close/>
                  <a:moveTo>
                    <a:pt x="20811" y="17925"/>
                  </a:moveTo>
                  <a:cubicBezTo>
                    <a:pt x="21100" y="17998"/>
                    <a:pt x="21424" y="18106"/>
                    <a:pt x="21713" y="18250"/>
                  </a:cubicBezTo>
                  <a:cubicBezTo>
                    <a:pt x="21677" y="18358"/>
                    <a:pt x="21641" y="18503"/>
                    <a:pt x="21641" y="18611"/>
                  </a:cubicBezTo>
                  <a:lnTo>
                    <a:pt x="21605" y="18611"/>
                  </a:lnTo>
                  <a:cubicBezTo>
                    <a:pt x="21569" y="18899"/>
                    <a:pt x="21496" y="19152"/>
                    <a:pt x="21424" y="19440"/>
                  </a:cubicBezTo>
                  <a:cubicBezTo>
                    <a:pt x="21172" y="19224"/>
                    <a:pt x="20847" y="19044"/>
                    <a:pt x="20523" y="18935"/>
                  </a:cubicBezTo>
                  <a:cubicBezTo>
                    <a:pt x="20667" y="18575"/>
                    <a:pt x="20739" y="18250"/>
                    <a:pt x="20811" y="17925"/>
                  </a:cubicBezTo>
                  <a:close/>
                  <a:moveTo>
                    <a:pt x="17313" y="18394"/>
                  </a:moveTo>
                  <a:cubicBezTo>
                    <a:pt x="17709" y="18575"/>
                    <a:pt x="18106" y="18683"/>
                    <a:pt x="18539" y="18791"/>
                  </a:cubicBezTo>
                  <a:cubicBezTo>
                    <a:pt x="18359" y="19007"/>
                    <a:pt x="18178" y="19224"/>
                    <a:pt x="17998" y="19440"/>
                  </a:cubicBezTo>
                  <a:lnTo>
                    <a:pt x="17818" y="19621"/>
                  </a:lnTo>
                  <a:cubicBezTo>
                    <a:pt x="17349" y="19548"/>
                    <a:pt x="16880" y="19404"/>
                    <a:pt x="16447" y="19260"/>
                  </a:cubicBezTo>
                  <a:lnTo>
                    <a:pt x="16447" y="19224"/>
                  </a:lnTo>
                  <a:cubicBezTo>
                    <a:pt x="16664" y="19044"/>
                    <a:pt x="16916" y="18827"/>
                    <a:pt x="17132" y="18611"/>
                  </a:cubicBezTo>
                  <a:lnTo>
                    <a:pt x="17313" y="18394"/>
                  </a:lnTo>
                  <a:close/>
                  <a:moveTo>
                    <a:pt x="18936" y="18863"/>
                  </a:moveTo>
                  <a:cubicBezTo>
                    <a:pt x="19296" y="18935"/>
                    <a:pt x="19693" y="19007"/>
                    <a:pt x="20090" y="19152"/>
                  </a:cubicBezTo>
                  <a:cubicBezTo>
                    <a:pt x="19946" y="19476"/>
                    <a:pt x="19729" y="19765"/>
                    <a:pt x="19513" y="20053"/>
                  </a:cubicBezTo>
                  <a:cubicBezTo>
                    <a:pt x="19080" y="19873"/>
                    <a:pt x="18647" y="19765"/>
                    <a:pt x="18214" y="19693"/>
                  </a:cubicBezTo>
                  <a:cubicBezTo>
                    <a:pt x="18467" y="19440"/>
                    <a:pt x="18719" y="19152"/>
                    <a:pt x="18936" y="18863"/>
                  </a:cubicBezTo>
                  <a:close/>
                  <a:moveTo>
                    <a:pt x="17926" y="19981"/>
                  </a:moveTo>
                  <a:cubicBezTo>
                    <a:pt x="18395" y="20017"/>
                    <a:pt x="18864" y="20162"/>
                    <a:pt x="19296" y="20306"/>
                  </a:cubicBezTo>
                  <a:lnTo>
                    <a:pt x="19080" y="20522"/>
                  </a:lnTo>
                  <a:cubicBezTo>
                    <a:pt x="18864" y="20739"/>
                    <a:pt x="18647" y="20955"/>
                    <a:pt x="18395" y="21135"/>
                  </a:cubicBezTo>
                  <a:cubicBezTo>
                    <a:pt x="17890" y="20955"/>
                    <a:pt x="17385" y="20811"/>
                    <a:pt x="16880" y="20739"/>
                  </a:cubicBezTo>
                  <a:cubicBezTo>
                    <a:pt x="17241" y="20522"/>
                    <a:pt x="17601" y="20270"/>
                    <a:pt x="17926" y="19981"/>
                  </a:cubicBezTo>
                  <a:close/>
                  <a:moveTo>
                    <a:pt x="19260" y="0"/>
                  </a:moveTo>
                  <a:cubicBezTo>
                    <a:pt x="19152" y="325"/>
                    <a:pt x="19008" y="613"/>
                    <a:pt x="18828" y="866"/>
                  </a:cubicBezTo>
                  <a:lnTo>
                    <a:pt x="18287" y="794"/>
                  </a:lnTo>
                  <a:cubicBezTo>
                    <a:pt x="18034" y="721"/>
                    <a:pt x="17782" y="685"/>
                    <a:pt x="17529" y="613"/>
                  </a:cubicBezTo>
                  <a:cubicBezTo>
                    <a:pt x="17673" y="433"/>
                    <a:pt x="17818" y="253"/>
                    <a:pt x="17926" y="72"/>
                  </a:cubicBezTo>
                  <a:lnTo>
                    <a:pt x="17926" y="72"/>
                  </a:lnTo>
                  <a:lnTo>
                    <a:pt x="16808" y="758"/>
                  </a:lnTo>
                  <a:lnTo>
                    <a:pt x="16880" y="794"/>
                  </a:lnTo>
                  <a:cubicBezTo>
                    <a:pt x="16591" y="1082"/>
                    <a:pt x="16267" y="1335"/>
                    <a:pt x="15870" y="1551"/>
                  </a:cubicBezTo>
                  <a:lnTo>
                    <a:pt x="15654" y="1443"/>
                  </a:lnTo>
                  <a:lnTo>
                    <a:pt x="15293" y="1659"/>
                  </a:lnTo>
                  <a:lnTo>
                    <a:pt x="15473" y="1767"/>
                  </a:lnTo>
                  <a:cubicBezTo>
                    <a:pt x="15221" y="1840"/>
                    <a:pt x="14968" y="1948"/>
                    <a:pt x="14680" y="2020"/>
                  </a:cubicBezTo>
                  <a:lnTo>
                    <a:pt x="13742" y="2561"/>
                  </a:lnTo>
                  <a:lnTo>
                    <a:pt x="13850" y="2561"/>
                  </a:lnTo>
                  <a:cubicBezTo>
                    <a:pt x="14319" y="2813"/>
                    <a:pt x="14860" y="2994"/>
                    <a:pt x="15401" y="3102"/>
                  </a:cubicBezTo>
                  <a:lnTo>
                    <a:pt x="15221" y="3138"/>
                  </a:lnTo>
                  <a:cubicBezTo>
                    <a:pt x="14680" y="3210"/>
                    <a:pt x="14139" y="3390"/>
                    <a:pt x="13634" y="3607"/>
                  </a:cubicBezTo>
                  <a:cubicBezTo>
                    <a:pt x="13309" y="3499"/>
                    <a:pt x="13021" y="3318"/>
                    <a:pt x="12732" y="3102"/>
                  </a:cubicBezTo>
                  <a:lnTo>
                    <a:pt x="12408" y="3282"/>
                  </a:lnTo>
                  <a:cubicBezTo>
                    <a:pt x="12696" y="3499"/>
                    <a:pt x="12949" y="3679"/>
                    <a:pt x="13273" y="3823"/>
                  </a:cubicBezTo>
                  <a:cubicBezTo>
                    <a:pt x="12913" y="4040"/>
                    <a:pt x="12588" y="4292"/>
                    <a:pt x="12263" y="4581"/>
                  </a:cubicBezTo>
                  <a:cubicBezTo>
                    <a:pt x="11939" y="4400"/>
                    <a:pt x="11614" y="4184"/>
                    <a:pt x="11326" y="3931"/>
                  </a:cubicBezTo>
                  <a:lnTo>
                    <a:pt x="10316" y="4545"/>
                  </a:lnTo>
                  <a:cubicBezTo>
                    <a:pt x="10244" y="4653"/>
                    <a:pt x="10171" y="4797"/>
                    <a:pt x="10099" y="4905"/>
                  </a:cubicBezTo>
                  <a:lnTo>
                    <a:pt x="9955" y="4797"/>
                  </a:lnTo>
                  <a:lnTo>
                    <a:pt x="9955" y="4761"/>
                  </a:lnTo>
                  <a:lnTo>
                    <a:pt x="9630" y="4941"/>
                  </a:lnTo>
                  <a:cubicBezTo>
                    <a:pt x="9667" y="4977"/>
                    <a:pt x="9703" y="4977"/>
                    <a:pt x="9739" y="5013"/>
                  </a:cubicBezTo>
                  <a:lnTo>
                    <a:pt x="9955" y="5230"/>
                  </a:lnTo>
                  <a:cubicBezTo>
                    <a:pt x="9775" y="5627"/>
                    <a:pt x="9667" y="6023"/>
                    <a:pt x="9558" y="6456"/>
                  </a:cubicBezTo>
                  <a:cubicBezTo>
                    <a:pt x="9342" y="6276"/>
                    <a:pt x="9089" y="6095"/>
                    <a:pt x="8909" y="5879"/>
                  </a:cubicBezTo>
                  <a:lnTo>
                    <a:pt x="8729" y="5735"/>
                  </a:lnTo>
                  <a:lnTo>
                    <a:pt x="8801" y="5446"/>
                  </a:lnTo>
                  <a:lnTo>
                    <a:pt x="8296" y="5735"/>
                  </a:lnTo>
                  <a:lnTo>
                    <a:pt x="8368" y="5843"/>
                  </a:lnTo>
                  <a:cubicBezTo>
                    <a:pt x="8296" y="6312"/>
                    <a:pt x="8188" y="6745"/>
                    <a:pt x="8044" y="7214"/>
                  </a:cubicBezTo>
                  <a:lnTo>
                    <a:pt x="7827" y="6997"/>
                  </a:lnTo>
                  <a:cubicBezTo>
                    <a:pt x="7611" y="6817"/>
                    <a:pt x="7430" y="6600"/>
                    <a:pt x="7250" y="6384"/>
                  </a:cubicBezTo>
                  <a:lnTo>
                    <a:pt x="6601" y="6781"/>
                  </a:lnTo>
                  <a:cubicBezTo>
                    <a:pt x="6457" y="6997"/>
                    <a:pt x="6312" y="7214"/>
                    <a:pt x="6132" y="7394"/>
                  </a:cubicBezTo>
                  <a:cubicBezTo>
                    <a:pt x="6096" y="7322"/>
                    <a:pt x="6024" y="7214"/>
                    <a:pt x="5988" y="7141"/>
                  </a:cubicBezTo>
                  <a:lnTo>
                    <a:pt x="5699" y="7322"/>
                  </a:lnTo>
                  <a:cubicBezTo>
                    <a:pt x="5771" y="7430"/>
                    <a:pt x="5843" y="7538"/>
                    <a:pt x="5916" y="7646"/>
                  </a:cubicBezTo>
                  <a:cubicBezTo>
                    <a:pt x="5916" y="7646"/>
                    <a:pt x="5879" y="7682"/>
                    <a:pt x="5879" y="7682"/>
                  </a:cubicBezTo>
                  <a:cubicBezTo>
                    <a:pt x="5627" y="7971"/>
                    <a:pt x="5338" y="8223"/>
                    <a:pt x="5014" y="8440"/>
                  </a:cubicBezTo>
                  <a:cubicBezTo>
                    <a:pt x="4906" y="8259"/>
                    <a:pt x="4797" y="8079"/>
                    <a:pt x="4689" y="7899"/>
                  </a:cubicBezTo>
                  <a:lnTo>
                    <a:pt x="4401" y="8079"/>
                  </a:lnTo>
                  <a:cubicBezTo>
                    <a:pt x="4509" y="8259"/>
                    <a:pt x="4617" y="8440"/>
                    <a:pt x="4725" y="8620"/>
                  </a:cubicBezTo>
                  <a:cubicBezTo>
                    <a:pt x="4401" y="8800"/>
                    <a:pt x="4040" y="8945"/>
                    <a:pt x="3643" y="9053"/>
                  </a:cubicBezTo>
                  <a:cubicBezTo>
                    <a:pt x="3571" y="8909"/>
                    <a:pt x="3535" y="8800"/>
                    <a:pt x="3463" y="8656"/>
                  </a:cubicBezTo>
                  <a:lnTo>
                    <a:pt x="3174" y="8837"/>
                  </a:lnTo>
                  <a:cubicBezTo>
                    <a:pt x="3211" y="8945"/>
                    <a:pt x="3247" y="9017"/>
                    <a:pt x="3319" y="9125"/>
                  </a:cubicBezTo>
                  <a:lnTo>
                    <a:pt x="2958" y="9233"/>
                  </a:lnTo>
                  <a:cubicBezTo>
                    <a:pt x="2706" y="9269"/>
                    <a:pt x="2489" y="9305"/>
                    <a:pt x="2273" y="9378"/>
                  </a:cubicBezTo>
                  <a:lnTo>
                    <a:pt x="1" y="10712"/>
                  </a:lnTo>
                  <a:lnTo>
                    <a:pt x="253" y="10892"/>
                  </a:lnTo>
                  <a:cubicBezTo>
                    <a:pt x="433" y="10712"/>
                    <a:pt x="614" y="10568"/>
                    <a:pt x="830" y="10423"/>
                  </a:cubicBezTo>
                  <a:cubicBezTo>
                    <a:pt x="938" y="10784"/>
                    <a:pt x="1083" y="11145"/>
                    <a:pt x="1263" y="11506"/>
                  </a:cubicBezTo>
                  <a:lnTo>
                    <a:pt x="1948" y="11902"/>
                  </a:lnTo>
                  <a:cubicBezTo>
                    <a:pt x="1876" y="11794"/>
                    <a:pt x="1804" y="11722"/>
                    <a:pt x="1732" y="11650"/>
                  </a:cubicBezTo>
                  <a:cubicBezTo>
                    <a:pt x="2056" y="11397"/>
                    <a:pt x="2381" y="11181"/>
                    <a:pt x="2742" y="11001"/>
                  </a:cubicBezTo>
                  <a:cubicBezTo>
                    <a:pt x="2922" y="11253"/>
                    <a:pt x="3138" y="11469"/>
                    <a:pt x="3355" y="11686"/>
                  </a:cubicBezTo>
                  <a:lnTo>
                    <a:pt x="3535" y="11866"/>
                  </a:lnTo>
                  <a:cubicBezTo>
                    <a:pt x="3247" y="12010"/>
                    <a:pt x="2994" y="12191"/>
                    <a:pt x="2742" y="12371"/>
                  </a:cubicBezTo>
                  <a:lnTo>
                    <a:pt x="3030" y="12551"/>
                  </a:lnTo>
                  <a:cubicBezTo>
                    <a:pt x="3283" y="12371"/>
                    <a:pt x="3535" y="12227"/>
                    <a:pt x="3824" y="12119"/>
                  </a:cubicBezTo>
                  <a:cubicBezTo>
                    <a:pt x="4184" y="12407"/>
                    <a:pt x="4545" y="12624"/>
                    <a:pt x="4978" y="12804"/>
                  </a:cubicBezTo>
                  <a:cubicBezTo>
                    <a:pt x="4689" y="12912"/>
                    <a:pt x="4401" y="13056"/>
                    <a:pt x="4148" y="13237"/>
                  </a:cubicBezTo>
                  <a:lnTo>
                    <a:pt x="4473" y="13453"/>
                  </a:lnTo>
                  <a:cubicBezTo>
                    <a:pt x="4761" y="13237"/>
                    <a:pt x="5122" y="13092"/>
                    <a:pt x="5483" y="12984"/>
                  </a:cubicBezTo>
                  <a:cubicBezTo>
                    <a:pt x="5807" y="13092"/>
                    <a:pt x="6168" y="13165"/>
                    <a:pt x="6493" y="13201"/>
                  </a:cubicBezTo>
                  <a:cubicBezTo>
                    <a:pt x="6889" y="13273"/>
                    <a:pt x="7250" y="13345"/>
                    <a:pt x="7611" y="13489"/>
                  </a:cubicBezTo>
                  <a:lnTo>
                    <a:pt x="7358" y="13525"/>
                  </a:lnTo>
                  <a:cubicBezTo>
                    <a:pt x="6817" y="13633"/>
                    <a:pt x="6276" y="13814"/>
                    <a:pt x="5735" y="14030"/>
                  </a:cubicBezTo>
                  <a:lnTo>
                    <a:pt x="5483" y="13994"/>
                  </a:lnTo>
                  <a:lnTo>
                    <a:pt x="5302" y="13958"/>
                  </a:lnTo>
                  <a:lnTo>
                    <a:pt x="6132" y="14463"/>
                  </a:lnTo>
                  <a:cubicBezTo>
                    <a:pt x="6529" y="14571"/>
                    <a:pt x="6925" y="14715"/>
                    <a:pt x="7322" y="14932"/>
                  </a:cubicBezTo>
                  <a:lnTo>
                    <a:pt x="7034" y="15040"/>
                  </a:lnTo>
                  <a:lnTo>
                    <a:pt x="7394" y="15256"/>
                  </a:lnTo>
                  <a:lnTo>
                    <a:pt x="7683" y="15148"/>
                  </a:lnTo>
                  <a:cubicBezTo>
                    <a:pt x="7935" y="15329"/>
                    <a:pt x="8188" y="15545"/>
                    <a:pt x="8404" y="15761"/>
                  </a:cubicBezTo>
                  <a:lnTo>
                    <a:pt x="8585" y="15942"/>
                  </a:lnTo>
                  <a:lnTo>
                    <a:pt x="8548" y="15942"/>
                  </a:lnTo>
                  <a:lnTo>
                    <a:pt x="9450" y="16483"/>
                  </a:lnTo>
                  <a:cubicBezTo>
                    <a:pt x="9378" y="16339"/>
                    <a:pt x="9270" y="16230"/>
                    <a:pt x="9198" y="16086"/>
                  </a:cubicBezTo>
                  <a:lnTo>
                    <a:pt x="9630" y="16014"/>
                  </a:lnTo>
                  <a:cubicBezTo>
                    <a:pt x="9883" y="15942"/>
                    <a:pt x="10135" y="15906"/>
                    <a:pt x="10388" y="15834"/>
                  </a:cubicBezTo>
                  <a:cubicBezTo>
                    <a:pt x="10568" y="16086"/>
                    <a:pt x="10676" y="16411"/>
                    <a:pt x="10785" y="16735"/>
                  </a:cubicBezTo>
                  <a:lnTo>
                    <a:pt x="10676" y="16735"/>
                  </a:lnTo>
                  <a:cubicBezTo>
                    <a:pt x="10496" y="16771"/>
                    <a:pt x="10280" y="16807"/>
                    <a:pt x="10099" y="16843"/>
                  </a:cubicBezTo>
                  <a:lnTo>
                    <a:pt x="10532" y="17096"/>
                  </a:lnTo>
                  <a:lnTo>
                    <a:pt x="10749" y="17060"/>
                  </a:lnTo>
                  <a:lnTo>
                    <a:pt x="10857" y="17024"/>
                  </a:lnTo>
                  <a:cubicBezTo>
                    <a:pt x="10893" y="17132"/>
                    <a:pt x="10929" y="17240"/>
                    <a:pt x="10929" y="17348"/>
                  </a:cubicBezTo>
                  <a:lnTo>
                    <a:pt x="11326" y="17601"/>
                  </a:lnTo>
                  <a:cubicBezTo>
                    <a:pt x="11326" y="17565"/>
                    <a:pt x="11326" y="17529"/>
                    <a:pt x="11326" y="17493"/>
                  </a:cubicBezTo>
                  <a:cubicBezTo>
                    <a:pt x="11290" y="17312"/>
                    <a:pt x="11253" y="17132"/>
                    <a:pt x="11181" y="16952"/>
                  </a:cubicBezTo>
                  <a:cubicBezTo>
                    <a:pt x="11506" y="16880"/>
                    <a:pt x="11794" y="16771"/>
                    <a:pt x="12083" y="16663"/>
                  </a:cubicBezTo>
                  <a:cubicBezTo>
                    <a:pt x="12155" y="16988"/>
                    <a:pt x="12263" y="17348"/>
                    <a:pt x="12372" y="17673"/>
                  </a:cubicBezTo>
                  <a:cubicBezTo>
                    <a:pt x="12191" y="17709"/>
                    <a:pt x="11975" y="17745"/>
                    <a:pt x="11758" y="17781"/>
                  </a:cubicBezTo>
                  <a:lnTo>
                    <a:pt x="11686" y="17781"/>
                  </a:lnTo>
                  <a:lnTo>
                    <a:pt x="12083" y="18034"/>
                  </a:lnTo>
                  <a:lnTo>
                    <a:pt x="12480" y="17962"/>
                  </a:lnTo>
                  <a:cubicBezTo>
                    <a:pt x="12588" y="18106"/>
                    <a:pt x="12660" y="18286"/>
                    <a:pt x="12768" y="18466"/>
                  </a:cubicBezTo>
                  <a:lnTo>
                    <a:pt x="13670" y="19007"/>
                  </a:lnTo>
                  <a:cubicBezTo>
                    <a:pt x="14067" y="18899"/>
                    <a:pt x="14463" y="18755"/>
                    <a:pt x="14824" y="18539"/>
                  </a:cubicBezTo>
                  <a:cubicBezTo>
                    <a:pt x="15113" y="18827"/>
                    <a:pt x="15437" y="19080"/>
                    <a:pt x="15798" y="19296"/>
                  </a:cubicBezTo>
                  <a:cubicBezTo>
                    <a:pt x="15509" y="19476"/>
                    <a:pt x="15185" y="19621"/>
                    <a:pt x="14824" y="19729"/>
                  </a:cubicBezTo>
                  <a:lnTo>
                    <a:pt x="15221" y="19945"/>
                  </a:lnTo>
                  <a:cubicBezTo>
                    <a:pt x="15545" y="19837"/>
                    <a:pt x="15870" y="19693"/>
                    <a:pt x="16159" y="19476"/>
                  </a:cubicBezTo>
                  <a:cubicBezTo>
                    <a:pt x="16591" y="19693"/>
                    <a:pt x="17060" y="19837"/>
                    <a:pt x="17529" y="19945"/>
                  </a:cubicBezTo>
                  <a:cubicBezTo>
                    <a:pt x="17205" y="20234"/>
                    <a:pt x="16808" y="20486"/>
                    <a:pt x="16375" y="20667"/>
                  </a:cubicBezTo>
                  <a:lnTo>
                    <a:pt x="17205" y="21171"/>
                  </a:lnTo>
                  <a:cubicBezTo>
                    <a:pt x="17529" y="21244"/>
                    <a:pt x="17818" y="21316"/>
                    <a:pt x="18106" y="21424"/>
                  </a:cubicBezTo>
                  <a:lnTo>
                    <a:pt x="17854" y="21568"/>
                  </a:lnTo>
                  <a:lnTo>
                    <a:pt x="18178" y="21749"/>
                  </a:lnTo>
                  <a:cubicBezTo>
                    <a:pt x="18287" y="21713"/>
                    <a:pt x="18359" y="21640"/>
                    <a:pt x="18467" y="21568"/>
                  </a:cubicBezTo>
                  <a:cubicBezTo>
                    <a:pt x="18647" y="21676"/>
                    <a:pt x="18828" y="21785"/>
                    <a:pt x="19008" y="21893"/>
                  </a:cubicBezTo>
                  <a:lnTo>
                    <a:pt x="19296" y="21676"/>
                  </a:lnTo>
                  <a:cubicBezTo>
                    <a:pt x="19152" y="21568"/>
                    <a:pt x="18972" y="21460"/>
                    <a:pt x="18755" y="21352"/>
                  </a:cubicBezTo>
                  <a:cubicBezTo>
                    <a:pt x="18972" y="21171"/>
                    <a:pt x="19188" y="20991"/>
                    <a:pt x="19369" y="20811"/>
                  </a:cubicBezTo>
                  <a:cubicBezTo>
                    <a:pt x="19441" y="20703"/>
                    <a:pt x="19549" y="20630"/>
                    <a:pt x="19621" y="20522"/>
                  </a:cubicBezTo>
                  <a:cubicBezTo>
                    <a:pt x="19910" y="20667"/>
                    <a:pt x="20162" y="20847"/>
                    <a:pt x="20414" y="21027"/>
                  </a:cubicBezTo>
                  <a:lnTo>
                    <a:pt x="20703" y="20847"/>
                  </a:lnTo>
                  <a:cubicBezTo>
                    <a:pt x="20451" y="20630"/>
                    <a:pt x="20162" y="20414"/>
                    <a:pt x="19837" y="20270"/>
                  </a:cubicBezTo>
                  <a:cubicBezTo>
                    <a:pt x="20090" y="19945"/>
                    <a:pt x="20270" y="19621"/>
                    <a:pt x="20414" y="19296"/>
                  </a:cubicBezTo>
                  <a:cubicBezTo>
                    <a:pt x="20775" y="19440"/>
                    <a:pt x="21100" y="19621"/>
                    <a:pt x="21388" y="19837"/>
                  </a:cubicBezTo>
                  <a:cubicBezTo>
                    <a:pt x="21280" y="20126"/>
                    <a:pt x="21136" y="20414"/>
                    <a:pt x="20992" y="20703"/>
                  </a:cubicBezTo>
                  <a:lnTo>
                    <a:pt x="21533" y="20342"/>
                  </a:lnTo>
                  <a:cubicBezTo>
                    <a:pt x="21569" y="20270"/>
                    <a:pt x="21605" y="20162"/>
                    <a:pt x="21641" y="20053"/>
                  </a:cubicBezTo>
                  <a:lnTo>
                    <a:pt x="21785" y="20198"/>
                  </a:lnTo>
                  <a:lnTo>
                    <a:pt x="22110" y="20017"/>
                  </a:lnTo>
                  <a:cubicBezTo>
                    <a:pt x="21965" y="19909"/>
                    <a:pt x="21857" y="19801"/>
                    <a:pt x="21749" y="19729"/>
                  </a:cubicBezTo>
                  <a:cubicBezTo>
                    <a:pt x="21857" y="19404"/>
                    <a:pt x="21929" y="19044"/>
                    <a:pt x="21965" y="18719"/>
                  </a:cubicBezTo>
                  <a:cubicBezTo>
                    <a:pt x="21965" y="18647"/>
                    <a:pt x="22001" y="18539"/>
                    <a:pt x="22038" y="18466"/>
                  </a:cubicBezTo>
                  <a:cubicBezTo>
                    <a:pt x="22326" y="18647"/>
                    <a:pt x="22615" y="18863"/>
                    <a:pt x="22867" y="19116"/>
                  </a:cubicBezTo>
                  <a:cubicBezTo>
                    <a:pt x="22831" y="19260"/>
                    <a:pt x="22831" y="19440"/>
                    <a:pt x="22795" y="19585"/>
                  </a:cubicBezTo>
                  <a:lnTo>
                    <a:pt x="23444" y="19188"/>
                  </a:lnTo>
                  <a:lnTo>
                    <a:pt x="23264" y="19007"/>
                  </a:lnTo>
                  <a:cubicBezTo>
                    <a:pt x="23336" y="18575"/>
                    <a:pt x="23516" y="18178"/>
                    <a:pt x="23733" y="17817"/>
                  </a:cubicBezTo>
                  <a:cubicBezTo>
                    <a:pt x="23841" y="17889"/>
                    <a:pt x="23949" y="17998"/>
                    <a:pt x="24093" y="18106"/>
                  </a:cubicBezTo>
                  <a:cubicBezTo>
                    <a:pt x="24238" y="18250"/>
                    <a:pt x="24346" y="18394"/>
                    <a:pt x="24490" y="18575"/>
                  </a:cubicBezTo>
                  <a:lnTo>
                    <a:pt x="25608" y="17889"/>
                  </a:lnTo>
                  <a:lnTo>
                    <a:pt x="25788" y="17745"/>
                  </a:lnTo>
                  <a:lnTo>
                    <a:pt x="25788" y="17781"/>
                  </a:lnTo>
                  <a:lnTo>
                    <a:pt x="26077" y="17601"/>
                  </a:lnTo>
                  <a:cubicBezTo>
                    <a:pt x="26077" y="17565"/>
                    <a:pt x="26041" y="17529"/>
                    <a:pt x="26041" y="17493"/>
                  </a:cubicBezTo>
                  <a:cubicBezTo>
                    <a:pt x="26329" y="17240"/>
                    <a:pt x="26654" y="17024"/>
                    <a:pt x="27015" y="16843"/>
                  </a:cubicBezTo>
                  <a:lnTo>
                    <a:pt x="27087" y="16988"/>
                  </a:lnTo>
                  <a:lnTo>
                    <a:pt x="27375" y="16807"/>
                  </a:lnTo>
                  <a:lnTo>
                    <a:pt x="27303" y="16699"/>
                  </a:lnTo>
                  <a:cubicBezTo>
                    <a:pt x="27484" y="16627"/>
                    <a:pt x="27664" y="16591"/>
                    <a:pt x="27844" y="16555"/>
                  </a:cubicBezTo>
                  <a:lnTo>
                    <a:pt x="28782" y="15978"/>
                  </a:lnTo>
                  <a:lnTo>
                    <a:pt x="28602" y="16014"/>
                  </a:lnTo>
                  <a:cubicBezTo>
                    <a:pt x="28457" y="15725"/>
                    <a:pt x="28277" y="15437"/>
                    <a:pt x="28061" y="15148"/>
                  </a:cubicBezTo>
                  <a:cubicBezTo>
                    <a:pt x="28457" y="15076"/>
                    <a:pt x="28854" y="14932"/>
                    <a:pt x="29215" y="14752"/>
                  </a:cubicBezTo>
                  <a:cubicBezTo>
                    <a:pt x="29359" y="14968"/>
                    <a:pt x="29467" y="15220"/>
                    <a:pt x="29576" y="15509"/>
                  </a:cubicBezTo>
                  <a:lnTo>
                    <a:pt x="29864" y="15329"/>
                  </a:lnTo>
                  <a:cubicBezTo>
                    <a:pt x="29756" y="15040"/>
                    <a:pt x="29648" y="14788"/>
                    <a:pt x="29503" y="14571"/>
                  </a:cubicBezTo>
                  <a:cubicBezTo>
                    <a:pt x="29828" y="14355"/>
                    <a:pt x="30117" y="14102"/>
                    <a:pt x="30405" y="13850"/>
                  </a:cubicBezTo>
                  <a:cubicBezTo>
                    <a:pt x="30549" y="14138"/>
                    <a:pt x="30658" y="14427"/>
                    <a:pt x="30766" y="14752"/>
                  </a:cubicBezTo>
                  <a:lnTo>
                    <a:pt x="31054" y="14571"/>
                  </a:lnTo>
                  <a:cubicBezTo>
                    <a:pt x="30946" y="14211"/>
                    <a:pt x="30802" y="13886"/>
                    <a:pt x="30658" y="13597"/>
                  </a:cubicBezTo>
                  <a:cubicBezTo>
                    <a:pt x="30946" y="13273"/>
                    <a:pt x="31162" y="12948"/>
                    <a:pt x="31379" y="12588"/>
                  </a:cubicBezTo>
                  <a:cubicBezTo>
                    <a:pt x="31631" y="13020"/>
                    <a:pt x="31812" y="13489"/>
                    <a:pt x="31920" y="13958"/>
                  </a:cubicBezTo>
                  <a:cubicBezTo>
                    <a:pt x="31848" y="14030"/>
                    <a:pt x="31776" y="14102"/>
                    <a:pt x="31703" y="14174"/>
                  </a:cubicBezTo>
                  <a:lnTo>
                    <a:pt x="32461" y="13742"/>
                  </a:lnTo>
                  <a:cubicBezTo>
                    <a:pt x="32677" y="13417"/>
                    <a:pt x="32822" y="13056"/>
                    <a:pt x="32930" y="12660"/>
                  </a:cubicBezTo>
                  <a:cubicBezTo>
                    <a:pt x="33002" y="12876"/>
                    <a:pt x="33038" y="13129"/>
                    <a:pt x="33074" y="13345"/>
                  </a:cubicBezTo>
                  <a:lnTo>
                    <a:pt x="33399" y="13165"/>
                  </a:lnTo>
                  <a:cubicBezTo>
                    <a:pt x="33326" y="12768"/>
                    <a:pt x="33218" y="12407"/>
                    <a:pt x="33074" y="12047"/>
                  </a:cubicBezTo>
                  <a:cubicBezTo>
                    <a:pt x="33110" y="11866"/>
                    <a:pt x="33146" y="11722"/>
                    <a:pt x="33182" y="11578"/>
                  </a:cubicBezTo>
                  <a:cubicBezTo>
                    <a:pt x="33254" y="11145"/>
                    <a:pt x="33363" y="10712"/>
                    <a:pt x="33471" y="10315"/>
                  </a:cubicBezTo>
                  <a:cubicBezTo>
                    <a:pt x="33759" y="10784"/>
                    <a:pt x="33976" y="11325"/>
                    <a:pt x="34084" y="11902"/>
                  </a:cubicBezTo>
                  <a:cubicBezTo>
                    <a:pt x="34012" y="12119"/>
                    <a:pt x="33976" y="12335"/>
                    <a:pt x="33940" y="12588"/>
                  </a:cubicBezTo>
                  <a:cubicBezTo>
                    <a:pt x="33940" y="12696"/>
                    <a:pt x="33904" y="12768"/>
                    <a:pt x="33904" y="12840"/>
                  </a:cubicBezTo>
                  <a:lnTo>
                    <a:pt x="34553" y="12443"/>
                  </a:lnTo>
                  <a:lnTo>
                    <a:pt x="34481" y="12155"/>
                  </a:lnTo>
                  <a:lnTo>
                    <a:pt x="34445" y="11902"/>
                  </a:lnTo>
                  <a:cubicBezTo>
                    <a:pt x="34553" y="11361"/>
                    <a:pt x="34769" y="10892"/>
                    <a:pt x="35058" y="10423"/>
                  </a:cubicBezTo>
                  <a:cubicBezTo>
                    <a:pt x="35130" y="10676"/>
                    <a:pt x="35166" y="10892"/>
                    <a:pt x="35238" y="11109"/>
                  </a:cubicBezTo>
                  <a:cubicBezTo>
                    <a:pt x="35274" y="11325"/>
                    <a:pt x="35346" y="11650"/>
                    <a:pt x="35418" y="11938"/>
                  </a:cubicBezTo>
                  <a:lnTo>
                    <a:pt x="36212" y="11433"/>
                  </a:lnTo>
                  <a:cubicBezTo>
                    <a:pt x="36320" y="11289"/>
                    <a:pt x="36428" y="11181"/>
                    <a:pt x="36536" y="11037"/>
                  </a:cubicBezTo>
                  <a:cubicBezTo>
                    <a:pt x="36536" y="11073"/>
                    <a:pt x="36609" y="11145"/>
                    <a:pt x="36609" y="11217"/>
                  </a:cubicBezTo>
                  <a:lnTo>
                    <a:pt x="36897" y="11037"/>
                  </a:lnTo>
                  <a:cubicBezTo>
                    <a:pt x="36861" y="10928"/>
                    <a:pt x="36825" y="10784"/>
                    <a:pt x="36789" y="10712"/>
                  </a:cubicBezTo>
                  <a:lnTo>
                    <a:pt x="37005" y="10496"/>
                  </a:lnTo>
                  <a:lnTo>
                    <a:pt x="36717" y="10315"/>
                  </a:lnTo>
                  <a:lnTo>
                    <a:pt x="36320" y="10063"/>
                  </a:lnTo>
                  <a:lnTo>
                    <a:pt x="36320" y="10063"/>
                  </a:lnTo>
                  <a:cubicBezTo>
                    <a:pt x="36356" y="10243"/>
                    <a:pt x="36392" y="10423"/>
                    <a:pt x="36428" y="10604"/>
                  </a:cubicBezTo>
                  <a:cubicBezTo>
                    <a:pt x="36140" y="10928"/>
                    <a:pt x="35887" y="11253"/>
                    <a:pt x="35671" y="11614"/>
                  </a:cubicBezTo>
                  <a:cubicBezTo>
                    <a:pt x="35635" y="11433"/>
                    <a:pt x="35599" y="11217"/>
                    <a:pt x="35563" y="11037"/>
                  </a:cubicBezTo>
                  <a:cubicBezTo>
                    <a:pt x="35490" y="10712"/>
                    <a:pt x="35418" y="10387"/>
                    <a:pt x="35310" y="10063"/>
                  </a:cubicBezTo>
                  <a:cubicBezTo>
                    <a:pt x="35418" y="9955"/>
                    <a:pt x="35527" y="9810"/>
                    <a:pt x="35671" y="9702"/>
                  </a:cubicBezTo>
                  <a:lnTo>
                    <a:pt x="35346" y="9522"/>
                  </a:lnTo>
                  <a:lnTo>
                    <a:pt x="35202" y="9702"/>
                  </a:lnTo>
                  <a:cubicBezTo>
                    <a:pt x="35130" y="9558"/>
                    <a:pt x="35058" y="9450"/>
                    <a:pt x="34986" y="9305"/>
                  </a:cubicBezTo>
                  <a:lnTo>
                    <a:pt x="34372" y="8909"/>
                  </a:lnTo>
                  <a:lnTo>
                    <a:pt x="34372" y="8909"/>
                  </a:lnTo>
                  <a:cubicBezTo>
                    <a:pt x="34625" y="9269"/>
                    <a:pt x="34805" y="9630"/>
                    <a:pt x="34949" y="10027"/>
                  </a:cubicBezTo>
                  <a:cubicBezTo>
                    <a:pt x="34661" y="10387"/>
                    <a:pt x="34445" y="10784"/>
                    <a:pt x="34264" y="11253"/>
                  </a:cubicBezTo>
                  <a:cubicBezTo>
                    <a:pt x="34120" y="10784"/>
                    <a:pt x="33904" y="10315"/>
                    <a:pt x="33651" y="9919"/>
                  </a:cubicBezTo>
                  <a:cubicBezTo>
                    <a:pt x="33831" y="9558"/>
                    <a:pt x="34048" y="9197"/>
                    <a:pt x="34300" y="8873"/>
                  </a:cubicBezTo>
                  <a:lnTo>
                    <a:pt x="34012" y="8728"/>
                  </a:lnTo>
                  <a:cubicBezTo>
                    <a:pt x="33795" y="8981"/>
                    <a:pt x="33579" y="9305"/>
                    <a:pt x="33399" y="9630"/>
                  </a:cubicBezTo>
                  <a:cubicBezTo>
                    <a:pt x="33254" y="9414"/>
                    <a:pt x="33074" y="9197"/>
                    <a:pt x="32858" y="9017"/>
                  </a:cubicBezTo>
                  <a:cubicBezTo>
                    <a:pt x="32785" y="8945"/>
                    <a:pt x="32677" y="8837"/>
                    <a:pt x="32569" y="8764"/>
                  </a:cubicBezTo>
                  <a:cubicBezTo>
                    <a:pt x="32713" y="8548"/>
                    <a:pt x="32822" y="8296"/>
                    <a:pt x="33002" y="8115"/>
                  </a:cubicBezTo>
                  <a:lnTo>
                    <a:pt x="32713" y="7935"/>
                  </a:lnTo>
                  <a:cubicBezTo>
                    <a:pt x="32569" y="8115"/>
                    <a:pt x="32425" y="8332"/>
                    <a:pt x="32317" y="8548"/>
                  </a:cubicBezTo>
                  <a:cubicBezTo>
                    <a:pt x="32028" y="8296"/>
                    <a:pt x="31703" y="8115"/>
                    <a:pt x="31343" y="7971"/>
                  </a:cubicBezTo>
                  <a:cubicBezTo>
                    <a:pt x="31451" y="7755"/>
                    <a:pt x="31559" y="7538"/>
                    <a:pt x="31667" y="7322"/>
                  </a:cubicBezTo>
                  <a:lnTo>
                    <a:pt x="31379" y="7177"/>
                  </a:lnTo>
                  <a:cubicBezTo>
                    <a:pt x="31271" y="7358"/>
                    <a:pt x="31126" y="7610"/>
                    <a:pt x="31054" y="7827"/>
                  </a:cubicBezTo>
                  <a:cubicBezTo>
                    <a:pt x="30694" y="7718"/>
                    <a:pt x="30369" y="7610"/>
                    <a:pt x="30008" y="7574"/>
                  </a:cubicBezTo>
                  <a:cubicBezTo>
                    <a:pt x="30117" y="7250"/>
                    <a:pt x="30225" y="6961"/>
                    <a:pt x="30333" y="6673"/>
                  </a:cubicBezTo>
                  <a:lnTo>
                    <a:pt x="30658" y="6709"/>
                  </a:lnTo>
                  <a:lnTo>
                    <a:pt x="30658" y="6709"/>
                  </a:lnTo>
                  <a:lnTo>
                    <a:pt x="29720" y="6168"/>
                  </a:lnTo>
                  <a:cubicBezTo>
                    <a:pt x="29503" y="6095"/>
                    <a:pt x="29287" y="6023"/>
                    <a:pt x="29107" y="5915"/>
                  </a:cubicBezTo>
                  <a:lnTo>
                    <a:pt x="29143" y="5807"/>
                  </a:lnTo>
                  <a:lnTo>
                    <a:pt x="28854" y="5663"/>
                  </a:lnTo>
                  <a:lnTo>
                    <a:pt x="28818" y="5771"/>
                  </a:lnTo>
                  <a:cubicBezTo>
                    <a:pt x="28493" y="5554"/>
                    <a:pt x="28205" y="5338"/>
                    <a:pt x="27952" y="5086"/>
                  </a:cubicBezTo>
                  <a:lnTo>
                    <a:pt x="26943" y="4508"/>
                  </a:lnTo>
                  <a:lnTo>
                    <a:pt x="26943" y="4508"/>
                  </a:lnTo>
                  <a:cubicBezTo>
                    <a:pt x="27123" y="4761"/>
                    <a:pt x="27303" y="4977"/>
                    <a:pt x="27520" y="5194"/>
                  </a:cubicBezTo>
                  <a:cubicBezTo>
                    <a:pt x="27448" y="5518"/>
                    <a:pt x="27375" y="5843"/>
                    <a:pt x="27339" y="6168"/>
                  </a:cubicBezTo>
                  <a:cubicBezTo>
                    <a:pt x="27303" y="6276"/>
                    <a:pt x="27267" y="6420"/>
                    <a:pt x="27267" y="6528"/>
                  </a:cubicBezTo>
                  <a:cubicBezTo>
                    <a:pt x="27051" y="6384"/>
                    <a:pt x="26907" y="6240"/>
                    <a:pt x="26726" y="6095"/>
                  </a:cubicBezTo>
                  <a:cubicBezTo>
                    <a:pt x="26618" y="5987"/>
                    <a:pt x="26510" y="5879"/>
                    <a:pt x="26438" y="5771"/>
                  </a:cubicBezTo>
                  <a:cubicBezTo>
                    <a:pt x="26474" y="5554"/>
                    <a:pt x="26510" y="5338"/>
                    <a:pt x="26546" y="5158"/>
                  </a:cubicBezTo>
                  <a:cubicBezTo>
                    <a:pt x="26582" y="4941"/>
                    <a:pt x="26654" y="4653"/>
                    <a:pt x="26726" y="4364"/>
                  </a:cubicBezTo>
                  <a:lnTo>
                    <a:pt x="26402" y="4184"/>
                  </a:lnTo>
                  <a:cubicBezTo>
                    <a:pt x="26329" y="4508"/>
                    <a:pt x="26257" y="4797"/>
                    <a:pt x="26221" y="5086"/>
                  </a:cubicBezTo>
                  <a:cubicBezTo>
                    <a:pt x="26221" y="5230"/>
                    <a:pt x="26185" y="5338"/>
                    <a:pt x="26149" y="5446"/>
                  </a:cubicBezTo>
                  <a:cubicBezTo>
                    <a:pt x="25825" y="5049"/>
                    <a:pt x="25608" y="4581"/>
                    <a:pt x="25464" y="4112"/>
                  </a:cubicBezTo>
                  <a:cubicBezTo>
                    <a:pt x="25464" y="3967"/>
                    <a:pt x="25500" y="3823"/>
                    <a:pt x="25536" y="3715"/>
                  </a:cubicBezTo>
                  <a:lnTo>
                    <a:pt x="24887" y="3318"/>
                  </a:lnTo>
                  <a:lnTo>
                    <a:pt x="24887" y="3318"/>
                  </a:lnTo>
                  <a:cubicBezTo>
                    <a:pt x="24959" y="3607"/>
                    <a:pt x="25031" y="3859"/>
                    <a:pt x="25103" y="4148"/>
                  </a:cubicBezTo>
                  <a:cubicBezTo>
                    <a:pt x="25031" y="4689"/>
                    <a:pt x="24851" y="5266"/>
                    <a:pt x="24598" y="5807"/>
                  </a:cubicBezTo>
                  <a:cubicBezTo>
                    <a:pt x="24382" y="5302"/>
                    <a:pt x="24238" y="4797"/>
                    <a:pt x="24165" y="4292"/>
                  </a:cubicBezTo>
                  <a:cubicBezTo>
                    <a:pt x="24165" y="4220"/>
                    <a:pt x="24129" y="4148"/>
                    <a:pt x="24129" y="4112"/>
                  </a:cubicBezTo>
                  <a:cubicBezTo>
                    <a:pt x="24202" y="3751"/>
                    <a:pt x="24310" y="3390"/>
                    <a:pt x="24346" y="3030"/>
                  </a:cubicBezTo>
                  <a:lnTo>
                    <a:pt x="24346" y="2994"/>
                  </a:lnTo>
                  <a:lnTo>
                    <a:pt x="24057" y="2813"/>
                  </a:lnTo>
                  <a:lnTo>
                    <a:pt x="24021" y="2958"/>
                  </a:lnTo>
                  <a:cubicBezTo>
                    <a:pt x="23985" y="3102"/>
                    <a:pt x="23949" y="3246"/>
                    <a:pt x="23913" y="3426"/>
                  </a:cubicBezTo>
                  <a:cubicBezTo>
                    <a:pt x="23841" y="3138"/>
                    <a:pt x="23733" y="2849"/>
                    <a:pt x="23588" y="2561"/>
                  </a:cubicBezTo>
                  <a:lnTo>
                    <a:pt x="22867" y="2128"/>
                  </a:lnTo>
                  <a:cubicBezTo>
                    <a:pt x="22795" y="2633"/>
                    <a:pt x="22651" y="3102"/>
                    <a:pt x="22434" y="3535"/>
                  </a:cubicBezTo>
                  <a:cubicBezTo>
                    <a:pt x="22254" y="3174"/>
                    <a:pt x="22001" y="2813"/>
                    <a:pt x="21677" y="2525"/>
                  </a:cubicBezTo>
                  <a:cubicBezTo>
                    <a:pt x="21821" y="2236"/>
                    <a:pt x="21929" y="1948"/>
                    <a:pt x="22001" y="1623"/>
                  </a:cubicBezTo>
                  <a:lnTo>
                    <a:pt x="21677" y="1443"/>
                  </a:lnTo>
                  <a:cubicBezTo>
                    <a:pt x="21641" y="1731"/>
                    <a:pt x="21533" y="2020"/>
                    <a:pt x="21424" y="2272"/>
                  </a:cubicBezTo>
                  <a:cubicBezTo>
                    <a:pt x="21172" y="2020"/>
                    <a:pt x="20847" y="1767"/>
                    <a:pt x="20523" y="1551"/>
                  </a:cubicBezTo>
                  <a:cubicBezTo>
                    <a:pt x="20631" y="1335"/>
                    <a:pt x="20703" y="1118"/>
                    <a:pt x="20775" y="902"/>
                  </a:cubicBezTo>
                  <a:lnTo>
                    <a:pt x="20487" y="721"/>
                  </a:lnTo>
                  <a:cubicBezTo>
                    <a:pt x="20414" y="974"/>
                    <a:pt x="20342" y="1190"/>
                    <a:pt x="20234" y="1407"/>
                  </a:cubicBezTo>
                  <a:cubicBezTo>
                    <a:pt x="19910" y="1190"/>
                    <a:pt x="19549" y="1046"/>
                    <a:pt x="19188" y="974"/>
                  </a:cubicBezTo>
                  <a:cubicBezTo>
                    <a:pt x="19332" y="721"/>
                    <a:pt x="19441" y="469"/>
                    <a:pt x="19549" y="180"/>
                  </a:cubicBezTo>
                  <a:lnTo>
                    <a:pt x="19260" y="0"/>
                  </a:ln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0"/>
            <p:cNvSpPr/>
            <p:nvPr/>
          </p:nvSpPr>
          <p:spPr>
            <a:xfrm>
              <a:off x="4418600" y="4326325"/>
              <a:ext cx="21675" cy="8125"/>
            </a:xfrm>
            <a:custGeom>
              <a:avLst/>
              <a:gdLst/>
              <a:ahLst/>
              <a:cxnLst/>
              <a:rect l="l" t="t" r="r" b="b"/>
              <a:pathLst>
                <a:path w="867" h="325" extrusionOk="0">
                  <a:moveTo>
                    <a:pt x="253" y="0"/>
                  </a:moveTo>
                  <a:lnTo>
                    <a:pt x="1" y="145"/>
                  </a:lnTo>
                  <a:cubicBezTo>
                    <a:pt x="289" y="217"/>
                    <a:pt x="578" y="253"/>
                    <a:pt x="866" y="325"/>
                  </a:cubicBezTo>
                  <a:lnTo>
                    <a:pt x="253" y="0"/>
                  </a:ln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0"/>
            <p:cNvSpPr/>
            <p:nvPr/>
          </p:nvSpPr>
          <p:spPr>
            <a:xfrm>
              <a:off x="4418600" y="4912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0"/>
            <p:cNvSpPr/>
            <p:nvPr/>
          </p:nvSpPr>
          <p:spPr>
            <a:xfrm>
              <a:off x="4264425" y="4929475"/>
              <a:ext cx="299375" cy="74925"/>
            </a:xfrm>
            <a:custGeom>
              <a:avLst/>
              <a:gdLst/>
              <a:ahLst/>
              <a:cxnLst/>
              <a:rect l="l" t="t" r="r" b="b"/>
              <a:pathLst>
                <a:path w="11975" h="2997" extrusionOk="0">
                  <a:moveTo>
                    <a:pt x="5405" y="0"/>
                  </a:moveTo>
                  <a:cubicBezTo>
                    <a:pt x="5346" y="0"/>
                    <a:pt x="5288" y="1"/>
                    <a:pt x="5230" y="3"/>
                  </a:cubicBezTo>
                  <a:lnTo>
                    <a:pt x="4978" y="3"/>
                  </a:lnTo>
                  <a:lnTo>
                    <a:pt x="0" y="2961"/>
                  </a:lnTo>
                  <a:lnTo>
                    <a:pt x="72" y="2961"/>
                  </a:lnTo>
                  <a:cubicBezTo>
                    <a:pt x="131" y="2963"/>
                    <a:pt x="189" y="2964"/>
                    <a:pt x="247" y="2964"/>
                  </a:cubicBezTo>
                  <a:cubicBezTo>
                    <a:pt x="1231" y="2964"/>
                    <a:pt x="2178" y="2676"/>
                    <a:pt x="3030" y="2131"/>
                  </a:cubicBezTo>
                  <a:cubicBezTo>
                    <a:pt x="3697" y="1698"/>
                    <a:pt x="4464" y="1482"/>
                    <a:pt x="5230" y="1482"/>
                  </a:cubicBezTo>
                  <a:cubicBezTo>
                    <a:pt x="5996" y="1482"/>
                    <a:pt x="6763" y="1698"/>
                    <a:pt x="7430" y="2131"/>
                  </a:cubicBezTo>
                  <a:cubicBezTo>
                    <a:pt x="8296" y="2708"/>
                    <a:pt x="9342" y="2997"/>
                    <a:pt x="10388" y="2997"/>
                  </a:cubicBezTo>
                  <a:cubicBezTo>
                    <a:pt x="10929" y="2997"/>
                    <a:pt x="11470" y="2925"/>
                    <a:pt x="11975" y="2744"/>
                  </a:cubicBezTo>
                  <a:lnTo>
                    <a:pt x="9774" y="1446"/>
                  </a:lnTo>
                  <a:cubicBezTo>
                    <a:pt x="9197" y="1374"/>
                    <a:pt x="8656" y="1157"/>
                    <a:pt x="8187" y="833"/>
                  </a:cubicBezTo>
                  <a:cubicBezTo>
                    <a:pt x="7336" y="288"/>
                    <a:pt x="6388" y="0"/>
                    <a:pt x="5405" y="0"/>
                  </a:cubicBez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0"/>
            <p:cNvSpPr/>
            <p:nvPr/>
          </p:nvSpPr>
          <p:spPr>
            <a:xfrm>
              <a:off x="4197700" y="4986350"/>
              <a:ext cx="419300" cy="74925"/>
            </a:xfrm>
            <a:custGeom>
              <a:avLst/>
              <a:gdLst/>
              <a:ahLst/>
              <a:cxnLst/>
              <a:rect l="l" t="t" r="r" b="b"/>
              <a:pathLst>
                <a:path w="16772" h="2997" extrusionOk="0">
                  <a:moveTo>
                    <a:pt x="7899" y="0"/>
                  </a:moveTo>
                  <a:cubicBezTo>
                    <a:pt x="6871" y="0"/>
                    <a:pt x="5843" y="289"/>
                    <a:pt x="4941" y="866"/>
                  </a:cubicBezTo>
                  <a:cubicBezTo>
                    <a:pt x="4292" y="1299"/>
                    <a:pt x="3499" y="1515"/>
                    <a:pt x="2705" y="1515"/>
                  </a:cubicBezTo>
                  <a:cubicBezTo>
                    <a:pt x="2345" y="1515"/>
                    <a:pt x="1948" y="1443"/>
                    <a:pt x="1551" y="1335"/>
                  </a:cubicBezTo>
                  <a:lnTo>
                    <a:pt x="0" y="2273"/>
                  </a:lnTo>
                  <a:cubicBezTo>
                    <a:pt x="794" y="2778"/>
                    <a:pt x="1732" y="2994"/>
                    <a:pt x="2705" y="2994"/>
                  </a:cubicBezTo>
                  <a:cubicBezTo>
                    <a:pt x="2758" y="2996"/>
                    <a:pt x="2811" y="2997"/>
                    <a:pt x="2863" y="2997"/>
                  </a:cubicBezTo>
                  <a:cubicBezTo>
                    <a:pt x="3856" y="2997"/>
                    <a:pt x="4843" y="2676"/>
                    <a:pt x="5699" y="2128"/>
                  </a:cubicBezTo>
                  <a:cubicBezTo>
                    <a:pt x="6366" y="1714"/>
                    <a:pt x="7133" y="1506"/>
                    <a:pt x="7899" y="1506"/>
                  </a:cubicBezTo>
                  <a:cubicBezTo>
                    <a:pt x="8665" y="1506"/>
                    <a:pt x="9432" y="1714"/>
                    <a:pt x="10099" y="2128"/>
                  </a:cubicBezTo>
                  <a:cubicBezTo>
                    <a:pt x="11001" y="2706"/>
                    <a:pt x="12029" y="2994"/>
                    <a:pt x="13057" y="2994"/>
                  </a:cubicBezTo>
                  <a:cubicBezTo>
                    <a:pt x="14084" y="2994"/>
                    <a:pt x="15112" y="2706"/>
                    <a:pt x="16014" y="2128"/>
                  </a:cubicBezTo>
                  <a:cubicBezTo>
                    <a:pt x="16267" y="1984"/>
                    <a:pt x="16519" y="1876"/>
                    <a:pt x="16771" y="1768"/>
                  </a:cubicBezTo>
                  <a:lnTo>
                    <a:pt x="15257" y="866"/>
                  </a:lnTo>
                  <a:cubicBezTo>
                    <a:pt x="14589" y="1281"/>
                    <a:pt x="13823" y="1488"/>
                    <a:pt x="13057" y="1488"/>
                  </a:cubicBezTo>
                  <a:cubicBezTo>
                    <a:pt x="12290" y="1488"/>
                    <a:pt x="11524" y="1281"/>
                    <a:pt x="10856" y="866"/>
                  </a:cubicBezTo>
                  <a:cubicBezTo>
                    <a:pt x="9955" y="289"/>
                    <a:pt x="8927" y="0"/>
                    <a:pt x="7899" y="0"/>
                  </a:cubicBez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0"/>
            <p:cNvSpPr/>
            <p:nvPr/>
          </p:nvSpPr>
          <p:spPr>
            <a:xfrm>
              <a:off x="4134575" y="5044050"/>
              <a:ext cx="627600" cy="74200"/>
            </a:xfrm>
            <a:custGeom>
              <a:avLst/>
              <a:gdLst/>
              <a:ahLst/>
              <a:cxnLst/>
              <a:rect l="l" t="t" r="r" b="b"/>
              <a:pathLst>
                <a:path w="25104" h="2968" extrusionOk="0">
                  <a:moveTo>
                    <a:pt x="10424" y="1"/>
                  </a:moveTo>
                  <a:cubicBezTo>
                    <a:pt x="9396" y="1"/>
                    <a:pt x="8368" y="289"/>
                    <a:pt x="7466" y="866"/>
                  </a:cubicBezTo>
                  <a:cubicBezTo>
                    <a:pt x="6781" y="1281"/>
                    <a:pt x="6015" y="1489"/>
                    <a:pt x="5248" y="1489"/>
                  </a:cubicBezTo>
                  <a:cubicBezTo>
                    <a:pt x="4482" y="1489"/>
                    <a:pt x="3716" y="1281"/>
                    <a:pt x="3030" y="866"/>
                  </a:cubicBezTo>
                  <a:cubicBezTo>
                    <a:pt x="2706" y="650"/>
                    <a:pt x="2345" y="470"/>
                    <a:pt x="1984" y="325"/>
                  </a:cubicBezTo>
                  <a:lnTo>
                    <a:pt x="1" y="1516"/>
                  </a:lnTo>
                  <a:lnTo>
                    <a:pt x="73" y="1516"/>
                  </a:lnTo>
                  <a:cubicBezTo>
                    <a:pt x="130" y="1513"/>
                    <a:pt x="187" y="1512"/>
                    <a:pt x="243" y="1512"/>
                  </a:cubicBezTo>
                  <a:cubicBezTo>
                    <a:pt x="975" y="1512"/>
                    <a:pt x="1673" y="1727"/>
                    <a:pt x="2309" y="2129"/>
                  </a:cubicBezTo>
                  <a:cubicBezTo>
                    <a:pt x="3211" y="2688"/>
                    <a:pt x="4229" y="2967"/>
                    <a:pt x="5253" y="2967"/>
                  </a:cubicBezTo>
                  <a:cubicBezTo>
                    <a:pt x="6276" y="2967"/>
                    <a:pt x="7304" y="2688"/>
                    <a:pt x="8224" y="2129"/>
                  </a:cubicBezTo>
                  <a:cubicBezTo>
                    <a:pt x="8891" y="1696"/>
                    <a:pt x="9658" y="1480"/>
                    <a:pt x="10424" y="1480"/>
                  </a:cubicBezTo>
                  <a:cubicBezTo>
                    <a:pt x="11190" y="1480"/>
                    <a:pt x="11957" y="1696"/>
                    <a:pt x="12624" y="2129"/>
                  </a:cubicBezTo>
                  <a:cubicBezTo>
                    <a:pt x="13526" y="2688"/>
                    <a:pt x="14554" y="2967"/>
                    <a:pt x="15582" y="2967"/>
                  </a:cubicBezTo>
                  <a:cubicBezTo>
                    <a:pt x="16609" y="2967"/>
                    <a:pt x="17637" y="2688"/>
                    <a:pt x="18539" y="2129"/>
                  </a:cubicBezTo>
                  <a:cubicBezTo>
                    <a:pt x="19224" y="1696"/>
                    <a:pt x="19991" y="1480"/>
                    <a:pt x="20757" y="1480"/>
                  </a:cubicBezTo>
                  <a:cubicBezTo>
                    <a:pt x="21524" y="1480"/>
                    <a:pt x="22290" y="1696"/>
                    <a:pt x="22975" y="2129"/>
                  </a:cubicBezTo>
                  <a:cubicBezTo>
                    <a:pt x="23625" y="2525"/>
                    <a:pt x="24346" y="2814"/>
                    <a:pt x="25103" y="2922"/>
                  </a:cubicBezTo>
                  <a:lnTo>
                    <a:pt x="20234" y="37"/>
                  </a:lnTo>
                  <a:cubicBezTo>
                    <a:pt x="19369" y="73"/>
                    <a:pt x="18539" y="361"/>
                    <a:pt x="17818" y="866"/>
                  </a:cubicBezTo>
                  <a:cubicBezTo>
                    <a:pt x="17132" y="1281"/>
                    <a:pt x="16357" y="1489"/>
                    <a:pt x="15586" y="1489"/>
                  </a:cubicBezTo>
                  <a:cubicBezTo>
                    <a:pt x="14815" y="1489"/>
                    <a:pt x="14049" y="1281"/>
                    <a:pt x="13381" y="866"/>
                  </a:cubicBezTo>
                  <a:cubicBezTo>
                    <a:pt x="12480" y="289"/>
                    <a:pt x="11452" y="1"/>
                    <a:pt x="10424" y="1"/>
                  </a:cubicBez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0"/>
            <p:cNvSpPr/>
            <p:nvPr/>
          </p:nvSpPr>
          <p:spPr>
            <a:xfrm>
              <a:off x="3980400" y="5100625"/>
              <a:ext cx="859325" cy="75100"/>
            </a:xfrm>
            <a:custGeom>
              <a:avLst/>
              <a:gdLst/>
              <a:ahLst/>
              <a:cxnLst/>
              <a:rect l="l" t="t" r="r" b="b"/>
              <a:pathLst>
                <a:path w="34373" h="3004" extrusionOk="0">
                  <a:moveTo>
                    <a:pt x="16591" y="1"/>
                  </a:moveTo>
                  <a:cubicBezTo>
                    <a:pt x="15563" y="1"/>
                    <a:pt x="14535" y="281"/>
                    <a:pt x="13633" y="840"/>
                  </a:cubicBezTo>
                  <a:cubicBezTo>
                    <a:pt x="12948" y="1272"/>
                    <a:pt x="12182" y="1489"/>
                    <a:pt x="11415" y="1489"/>
                  </a:cubicBezTo>
                  <a:cubicBezTo>
                    <a:pt x="10649" y="1489"/>
                    <a:pt x="9883" y="1272"/>
                    <a:pt x="9197" y="840"/>
                  </a:cubicBezTo>
                  <a:cubicBezTo>
                    <a:pt x="8291" y="300"/>
                    <a:pt x="7269" y="19"/>
                    <a:pt x="6246" y="19"/>
                  </a:cubicBezTo>
                  <a:cubicBezTo>
                    <a:pt x="5559" y="19"/>
                    <a:pt x="4872" y="146"/>
                    <a:pt x="4220" y="407"/>
                  </a:cubicBezTo>
                  <a:lnTo>
                    <a:pt x="0" y="2895"/>
                  </a:lnTo>
                  <a:cubicBezTo>
                    <a:pt x="361" y="2968"/>
                    <a:pt x="722" y="3004"/>
                    <a:pt x="1082" y="3004"/>
                  </a:cubicBezTo>
                  <a:cubicBezTo>
                    <a:pt x="2128" y="3004"/>
                    <a:pt x="3174" y="2715"/>
                    <a:pt x="4040" y="2138"/>
                  </a:cubicBezTo>
                  <a:cubicBezTo>
                    <a:pt x="4707" y="1705"/>
                    <a:pt x="5473" y="1489"/>
                    <a:pt x="6244" y="1489"/>
                  </a:cubicBezTo>
                  <a:cubicBezTo>
                    <a:pt x="7015" y="1489"/>
                    <a:pt x="7791" y="1705"/>
                    <a:pt x="8476" y="2138"/>
                  </a:cubicBezTo>
                  <a:cubicBezTo>
                    <a:pt x="9378" y="2697"/>
                    <a:pt x="10396" y="2977"/>
                    <a:pt x="11420" y="2977"/>
                  </a:cubicBezTo>
                  <a:cubicBezTo>
                    <a:pt x="12443" y="2977"/>
                    <a:pt x="13471" y="2697"/>
                    <a:pt x="14391" y="2138"/>
                  </a:cubicBezTo>
                  <a:cubicBezTo>
                    <a:pt x="15058" y="1705"/>
                    <a:pt x="15825" y="1489"/>
                    <a:pt x="16591" y="1489"/>
                  </a:cubicBezTo>
                  <a:cubicBezTo>
                    <a:pt x="17357" y="1489"/>
                    <a:pt x="18124" y="1705"/>
                    <a:pt x="18791" y="2138"/>
                  </a:cubicBezTo>
                  <a:cubicBezTo>
                    <a:pt x="19693" y="2697"/>
                    <a:pt x="20721" y="2977"/>
                    <a:pt x="21749" y="2977"/>
                  </a:cubicBezTo>
                  <a:cubicBezTo>
                    <a:pt x="22776" y="2977"/>
                    <a:pt x="23804" y="2697"/>
                    <a:pt x="24706" y="2138"/>
                  </a:cubicBezTo>
                  <a:cubicBezTo>
                    <a:pt x="25391" y="1705"/>
                    <a:pt x="26158" y="1489"/>
                    <a:pt x="26924" y="1489"/>
                  </a:cubicBezTo>
                  <a:cubicBezTo>
                    <a:pt x="27691" y="1489"/>
                    <a:pt x="28457" y="1705"/>
                    <a:pt x="29142" y="2138"/>
                  </a:cubicBezTo>
                  <a:cubicBezTo>
                    <a:pt x="29960" y="2683"/>
                    <a:pt x="30938" y="2971"/>
                    <a:pt x="31925" y="2971"/>
                  </a:cubicBezTo>
                  <a:cubicBezTo>
                    <a:pt x="31983" y="2971"/>
                    <a:pt x="32042" y="2970"/>
                    <a:pt x="32100" y="2968"/>
                  </a:cubicBezTo>
                  <a:cubicBezTo>
                    <a:pt x="32167" y="2971"/>
                    <a:pt x="32234" y="2972"/>
                    <a:pt x="32301" y="2972"/>
                  </a:cubicBezTo>
                  <a:cubicBezTo>
                    <a:pt x="33027" y="2972"/>
                    <a:pt x="33745" y="2796"/>
                    <a:pt x="34372" y="2499"/>
                  </a:cubicBezTo>
                  <a:lnTo>
                    <a:pt x="32641" y="1453"/>
                  </a:lnTo>
                  <a:cubicBezTo>
                    <a:pt x="32460" y="1489"/>
                    <a:pt x="32280" y="1489"/>
                    <a:pt x="32100" y="1489"/>
                  </a:cubicBezTo>
                  <a:cubicBezTo>
                    <a:pt x="32050" y="1491"/>
                    <a:pt x="32000" y="1492"/>
                    <a:pt x="31950" y="1492"/>
                  </a:cubicBezTo>
                  <a:cubicBezTo>
                    <a:pt x="31211" y="1492"/>
                    <a:pt x="30506" y="1245"/>
                    <a:pt x="29864" y="840"/>
                  </a:cubicBezTo>
                  <a:cubicBezTo>
                    <a:pt x="28962" y="281"/>
                    <a:pt x="27943" y="1"/>
                    <a:pt x="26920" y="1"/>
                  </a:cubicBezTo>
                  <a:cubicBezTo>
                    <a:pt x="25896" y="1"/>
                    <a:pt x="24868" y="281"/>
                    <a:pt x="23949" y="840"/>
                  </a:cubicBezTo>
                  <a:cubicBezTo>
                    <a:pt x="23281" y="1272"/>
                    <a:pt x="22515" y="1489"/>
                    <a:pt x="21749" y="1489"/>
                  </a:cubicBezTo>
                  <a:cubicBezTo>
                    <a:pt x="20982" y="1489"/>
                    <a:pt x="20216" y="1272"/>
                    <a:pt x="19548" y="840"/>
                  </a:cubicBezTo>
                  <a:cubicBezTo>
                    <a:pt x="18647" y="281"/>
                    <a:pt x="17619" y="1"/>
                    <a:pt x="16591" y="1"/>
                  </a:cubicBez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0"/>
            <p:cNvSpPr/>
            <p:nvPr/>
          </p:nvSpPr>
          <p:spPr>
            <a:xfrm>
              <a:off x="3952450" y="5157450"/>
              <a:ext cx="931450" cy="74400"/>
            </a:xfrm>
            <a:custGeom>
              <a:avLst/>
              <a:gdLst/>
              <a:ahLst/>
              <a:cxnLst/>
              <a:rect l="l" t="t" r="r" b="b"/>
              <a:pathLst>
                <a:path w="37258" h="2976" extrusionOk="0">
                  <a:moveTo>
                    <a:pt x="7358" y="0"/>
                  </a:moveTo>
                  <a:cubicBezTo>
                    <a:pt x="6330" y="0"/>
                    <a:pt x="5302" y="280"/>
                    <a:pt x="4400" y="839"/>
                  </a:cubicBezTo>
                  <a:cubicBezTo>
                    <a:pt x="3797" y="1274"/>
                    <a:pt x="3070" y="1492"/>
                    <a:pt x="2363" y="1492"/>
                  </a:cubicBezTo>
                  <a:cubicBezTo>
                    <a:pt x="2309" y="1492"/>
                    <a:pt x="2254" y="1491"/>
                    <a:pt x="2200" y="1488"/>
                  </a:cubicBezTo>
                  <a:cubicBezTo>
                    <a:pt x="2145" y="1491"/>
                    <a:pt x="2090" y="1493"/>
                    <a:pt x="2034" y="1493"/>
                  </a:cubicBezTo>
                  <a:cubicBezTo>
                    <a:pt x="1441" y="1493"/>
                    <a:pt x="853" y="1319"/>
                    <a:pt x="325" y="1055"/>
                  </a:cubicBezTo>
                  <a:lnTo>
                    <a:pt x="0" y="1236"/>
                  </a:lnTo>
                  <a:lnTo>
                    <a:pt x="2777" y="2931"/>
                  </a:lnTo>
                  <a:cubicBezTo>
                    <a:pt x="3643" y="2859"/>
                    <a:pt x="4436" y="2570"/>
                    <a:pt x="5122" y="2137"/>
                  </a:cubicBezTo>
                  <a:cubicBezTo>
                    <a:pt x="5807" y="1704"/>
                    <a:pt x="6582" y="1488"/>
                    <a:pt x="7353" y="1488"/>
                  </a:cubicBezTo>
                  <a:cubicBezTo>
                    <a:pt x="8124" y="1488"/>
                    <a:pt x="8891" y="1704"/>
                    <a:pt x="9558" y="2137"/>
                  </a:cubicBezTo>
                  <a:cubicBezTo>
                    <a:pt x="10460" y="2696"/>
                    <a:pt x="11487" y="2976"/>
                    <a:pt x="12515" y="2976"/>
                  </a:cubicBezTo>
                  <a:cubicBezTo>
                    <a:pt x="13543" y="2976"/>
                    <a:pt x="14571" y="2696"/>
                    <a:pt x="15473" y="2137"/>
                  </a:cubicBezTo>
                  <a:cubicBezTo>
                    <a:pt x="16158" y="1704"/>
                    <a:pt x="16925" y="1488"/>
                    <a:pt x="17691" y="1488"/>
                  </a:cubicBezTo>
                  <a:cubicBezTo>
                    <a:pt x="18457" y="1488"/>
                    <a:pt x="19224" y="1704"/>
                    <a:pt x="19909" y="2137"/>
                  </a:cubicBezTo>
                  <a:cubicBezTo>
                    <a:pt x="20811" y="2696"/>
                    <a:pt x="21839" y="2976"/>
                    <a:pt x="22867" y="2976"/>
                  </a:cubicBezTo>
                  <a:cubicBezTo>
                    <a:pt x="23894" y="2976"/>
                    <a:pt x="24922" y="2696"/>
                    <a:pt x="25824" y="2137"/>
                  </a:cubicBezTo>
                  <a:cubicBezTo>
                    <a:pt x="26491" y="1704"/>
                    <a:pt x="27258" y="1488"/>
                    <a:pt x="28024" y="1488"/>
                  </a:cubicBezTo>
                  <a:cubicBezTo>
                    <a:pt x="28791" y="1488"/>
                    <a:pt x="29557" y="1704"/>
                    <a:pt x="30224" y="2137"/>
                  </a:cubicBezTo>
                  <a:cubicBezTo>
                    <a:pt x="31076" y="2682"/>
                    <a:pt x="32024" y="2970"/>
                    <a:pt x="33007" y="2970"/>
                  </a:cubicBezTo>
                  <a:cubicBezTo>
                    <a:pt x="33065" y="2970"/>
                    <a:pt x="33123" y="2969"/>
                    <a:pt x="33182" y="2967"/>
                  </a:cubicBezTo>
                  <a:cubicBezTo>
                    <a:pt x="33723" y="2967"/>
                    <a:pt x="34228" y="2931"/>
                    <a:pt x="34733" y="2786"/>
                  </a:cubicBezTo>
                  <a:lnTo>
                    <a:pt x="37257" y="1236"/>
                  </a:lnTo>
                  <a:lnTo>
                    <a:pt x="35995" y="514"/>
                  </a:lnTo>
                  <a:cubicBezTo>
                    <a:pt x="35779" y="622"/>
                    <a:pt x="35598" y="731"/>
                    <a:pt x="35418" y="839"/>
                  </a:cubicBezTo>
                  <a:cubicBezTo>
                    <a:pt x="34810" y="1244"/>
                    <a:pt x="34107" y="1491"/>
                    <a:pt x="33368" y="1491"/>
                  </a:cubicBezTo>
                  <a:cubicBezTo>
                    <a:pt x="33318" y="1491"/>
                    <a:pt x="33268" y="1490"/>
                    <a:pt x="33218" y="1488"/>
                  </a:cubicBezTo>
                  <a:cubicBezTo>
                    <a:pt x="33161" y="1491"/>
                    <a:pt x="33104" y="1492"/>
                    <a:pt x="33048" y="1492"/>
                  </a:cubicBezTo>
                  <a:cubicBezTo>
                    <a:pt x="32312" y="1492"/>
                    <a:pt x="31584" y="1274"/>
                    <a:pt x="30982" y="839"/>
                  </a:cubicBezTo>
                  <a:cubicBezTo>
                    <a:pt x="30080" y="280"/>
                    <a:pt x="29052" y="0"/>
                    <a:pt x="28024" y="0"/>
                  </a:cubicBezTo>
                  <a:cubicBezTo>
                    <a:pt x="26996" y="0"/>
                    <a:pt x="25968" y="280"/>
                    <a:pt x="25067" y="839"/>
                  </a:cubicBezTo>
                  <a:cubicBezTo>
                    <a:pt x="24399" y="1272"/>
                    <a:pt x="23633" y="1488"/>
                    <a:pt x="22862" y="1488"/>
                  </a:cubicBezTo>
                  <a:cubicBezTo>
                    <a:pt x="22091" y="1488"/>
                    <a:pt x="21316" y="1272"/>
                    <a:pt x="20630" y="839"/>
                  </a:cubicBezTo>
                  <a:cubicBezTo>
                    <a:pt x="19729" y="280"/>
                    <a:pt x="18710" y="0"/>
                    <a:pt x="17686" y="0"/>
                  </a:cubicBezTo>
                  <a:cubicBezTo>
                    <a:pt x="16663" y="0"/>
                    <a:pt x="15635" y="280"/>
                    <a:pt x="14715" y="839"/>
                  </a:cubicBezTo>
                  <a:cubicBezTo>
                    <a:pt x="14048" y="1272"/>
                    <a:pt x="13282" y="1488"/>
                    <a:pt x="12515" y="1488"/>
                  </a:cubicBezTo>
                  <a:cubicBezTo>
                    <a:pt x="11749" y="1488"/>
                    <a:pt x="10982" y="1272"/>
                    <a:pt x="10315" y="839"/>
                  </a:cubicBezTo>
                  <a:cubicBezTo>
                    <a:pt x="9414" y="280"/>
                    <a:pt x="8386" y="0"/>
                    <a:pt x="7358" y="0"/>
                  </a:cubicBez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0"/>
            <p:cNvSpPr/>
            <p:nvPr/>
          </p:nvSpPr>
          <p:spPr>
            <a:xfrm>
              <a:off x="4045300" y="5214475"/>
              <a:ext cx="734900" cy="75100"/>
            </a:xfrm>
            <a:custGeom>
              <a:avLst/>
              <a:gdLst/>
              <a:ahLst/>
              <a:cxnLst/>
              <a:rect l="l" t="t" r="r" b="b"/>
              <a:pathLst>
                <a:path w="29396" h="3004" extrusionOk="0">
                  <a:moveTo>
                    <a:pt x="24310" y="0"/>
                  </a:moveTo>
                  <a:cubicBezTo>
                    <a:pt x="23264" y="0"/>
                    <a:pt x="22254" y="289"/>
                    <a:pt x="21353" y="866"/>
                  </a:cubicBezTo>
                  <a:cubicBezTo>
                    <a:pt x="20685" y="1281"/>
                    <a:pt x="19919" y="1488"/>
                    <a:pt x="19153" y="1488"/>
                  </a:cubicBezTo>
                  <a:cubicBezTo>
                    <a:pt x="18386" y="1488"/>
                    <a:pt x="17620" y="1281"/>
                    <a:pt x="16952" y="866"/>
                  </a:cubicBezTo>
                  <a:cubicBezTo>
                    <a:pt x="16051" y="307"/>
                    <a:pt x="15023" y="28"/>
                    <a:pt x="13995" y="28"/>
                  </a:cubicBezTo>
                  <a:cubicBezTo>
                    <a:pt x="12967" y="28"/>
                    <a:pt x="11939" y="307"/>
                    <a:pt x="11037" y="866"/>
                  </a:cubicBezTo>
                  <a:cubicBezTo>
                    <a:pt x="10370" y="1299"/>
                    <a:pt x="9604" y="1515"/>
                    <a:pt x="8837" y="1515"/>
                  </a:cubicBezTo>
                  <a:cubicBezTo>
                    <a:pt x="8071" y="1515"/>
                    <a:pt x="7305" y="1299"/>
                    <a:pt x="6637" y="866"/>
                  </a:cubicBezTo>
                  <a:cubicBezTo>
                    <a:pt x="5718" y="307"/>
                    <a:pt x="4690" y="28"/>
                    <a:pt x="3666" y="28"/>
                  </a:cubicBezTo>
                  <a:cubicBezTo>
                    <a:pt x="2643" y="28"/>
                    <a:pt x="1624" y="307"/>
                    <a:pt x="722" y="866"/>
                  </a:cubicBezTo>
                  <a:cubicBezTo>
                    <a:pt x="470" y="1010"/>
                    <a:pt x="253" y="1119"/>
                    <a:pt x="1" y="1227"/>
                  </a:cubicBezTo>
                  <a:lnTo>
                    <a:pt x="1480" y="2128"/>
                  </a:lnTo>
                  <a:cubicBezTo>
                    <a:pt x="2158" y="1718"/>
                    <a:pt x="2915" y="1511"/>
                    <a:pt x="3669" y="1511"/>
                  </a:cubicBezTo>
                  <a:cubicBezTo>
                    <a:pt x="4439" y="1511"/>
                    <a:pt x="5206" y="1727"/>
                    <a:pt x="5880" y="2165"/>
                  </a:cubicBezTo>
                  <a:cubicBezTo>
                    <a:pt x="6782" y="2724"/>
                    <a:pt x="7810" y="3003"/>
                    <a:pt x="8837" y="3003"/>
                  </a:cubicBezTo>
                  <a:cubicBezTo>
                    <a:pt x="9865" y="3003"/>
                    <a:pt x="10893" y="2724"/>
                    <a:pt x="11795" y="2165"/>
                  </a:cubicBezTo>
                  <a:cubicBezTo>
                    <a:pt x="12462" y="1732"/>
                    <a:pt x="13229" y="1515"/>
                    <a:pt x="13995" y="1515"/>
                  </a:cubicBezTo>
                  <a:cubicBezTo>
                    <a:pt x="14761" y="1515"/>
                    <a:pt x="15528" y="1732"/>
                    <a:pt x="16195" y="2165"/>
                  </a:cubicBezTo>
                  <a:cubicBezTo>
                    <a:pt x="17115" y="2724"/>
                    <a:pt x="18143" y="3003"/>
                    <a:pt x="19166" y="3003"/>
                  </a:cubicBezTo>
                  <a:cubicBezTo>
                    <a:pt x="20189" y="3003"/>
                    <a:pt x="21208" y="2724"/>
                    <a:pt x="22110" y="2165"/>
                  </a:cubicBezTo>
                  <a:cubicBezTo>
                    <a:pt x="22795" y="1732"/>
                    <a:pt x="23571" y="1515"/>
                    <a:pt x="24342" y="1515"/>
                  </a:cubicBezTo>
                  <a:cubicBezTo>
                    <a:pt x="25113" y="1515"/>
                    <a:pt x="25879" y="1732"/>
                    <a:pt x="26546" y="2165"/>
                  </a:cubicBezTo>
                  <a:cubicBezTo>
                    <a:pt x="26871" y="2345"/>
                    <a:pt x="27196" y="2525"/>
                    <a:pt x="27520" y="2669"/>
                  </a:cubicBezTo>
                  <a:lnTo>
                    <a:pt x="29396" y="1515"/>
                  </a:lnTo>
                  <a:cubicBezTo>
                    <a:pt x="28638" y="1515"/>
                    <a:pt x="27917" y="1299"/>
                    <a:pt x="27268" y="866"/>
                  </a:cubicBezTo>
                  <a:cubicBezTo>
                    <a:pt x="26402" y="289"/>
                    <a:pt x="25356" y="0"/>
                    <a:pt x="24310" y="0"/>
                  </a:cubicBez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0"/>
            <p:cNvSpPr/>
            <p:nvPr/>
          </p:nvSpPr>
          <p:spPr>
            <a:xfrm>
              <a:off x="4098500" y="5271275"/>
              <a:ext cx="621300" cy="74875"/>
            </a:xfrm>
            <a:custGeom>
              <a:avLst/>
              <a:gdLst/>
              <a:ahLst/>
              <a:cxnLst/>
              <a:rect l="l" t="t" r="r" b="b"/>
              <a:pathLst>
                <a:path w="24852" h="2995" extrusionOk="0">
                  <a:moveTo>
                    <a:pt x="1552" y="1"/>
                  </a:moveTo>
                  <a:cubicBezTo>
                    <a:pt x="1011" y="1"/>
                    <a:pt x="506" y="73"/>
                    <a:pt x="1" y="217"/>
                  </a:cubicBezTo>
                  <a:lnTo>
                    <a:pt x="2201" y="1552"/>
                  </a:lnTo>
                  <a:cubicBezTo>
                    <a:pt x="2742" y="1624"/>
                    <a:pt x="3283" y="1840"/>
                    <a:pt x="3752" y="2129"/>
                  </a:cubicBezTo>
                  <a:cubicBezTo>
                    <a:pt x="4654" y="2706"/>
                    <a:pt x="5682" y="2994"/>
                    <a:pt x="6709" y="2994"/>
                  </a:cubicBezTo>
                  <a:cubicBezTo>
                    <a:pt x="7737" y="2994"/>
                    <a:pt x="8765" y="2706"/>
                    <a:pt x="9667" y="2129"/>
                  </a:cubicBezTo>
                  <a:cubicBezTo>
                    <a:pt x="10334" y="1714"/>
                    <a:pt x="11101" y="1507"/>
                    <a:pt x="11867" y="1507"/>
                  </a:cubicBezTo>
                  <a:cubicBezTo>
                    <a:pt x="12633" y="1507"/>
                    <a:pt x="13400" y="1714"/>
                    <a:pt x="14067" y="2129"/>
                  </a:cubicBezTo>
                  <a:cubicBezTo>
                    <a:pt x="14987" y="2706"/>
                    <a:pt x="16015" y="2994"/>
                    <a:pt x="17038" y="2994"/>
                  </a:cubicBezTo>
                  <a:cubicBezTo>
                    <a:pt x="18061" y="2994"/>
                    <a:pt x="19080" y="2706"/>
                    <a:pt x="19982" y="2129"/>
                  </a:cubicBezTo>
                  <a:cubicBezTo>
                    <a:pt x="20618" y="1727"/>
                    <a:pt x="21316" y="1512"/>
                    <a:pt x="22048" y="1512"/>
                  </a:cubicBezTo>
                  <a:cubicBezTo>
                    <a:pt x="22104" y="1512"/>
                    <a:pt x="22161" y="1513"/>
                    <a:pt x="22218" y="1516"/>
                  </a:cubicBezTo>
                  <a:cubicBezTo>
                    <a:pt x="22284" y="1509"/>
                    <a:pt x="22351" y="1506"/>
                    <a:pt x="22417" y="1506"/>
                  </a:cubicBezTo>
                  <a:cubicBezTo>
                    <a:pt x="22711" y="1506"/>
                    <a:pt x="23006" y="1565"/>
                    <a:pt x="23300" y="1624"/>
                  </a:cubicBezTo>
                  <a:lnTo>
                    <a:pt x="24851" y="686"/>
                  </a:lnTo>
                  <a:cubicBezTo>
                    <a:pt x="24058" y="217"/>
                    <a:pt x="23156" y="1"/>
                    <a:pt x="22218" y="1"/>
                  </a:cubicBezTo>
                  <a:cubicBezTo>
                    <a:pt x="21172" y="1"/>
                    <a:pt x="20126" y="289"/>
                    <a:pt x="19261" y="866"/>
                  </a:cubicBezTo>
                  <a:cubicBezTo>
                    <a:pt x="18575" y="1299"/>
                    <a:pt x="17800" y="1516"/>
                    <a:pt x="17029" y="1516"/>
                  </a:cubicBezTo>
                  <a:cubicBezTo>
                    <a:pt x="16258" y="1516"/>
                    <a:pt x="15492" y="1299"/>
                    <a:pt x="14824" y="866"/>
                  </a:cubicBezTo>
                  <a:cubicBezTo>
                    <a:pt x="13923" y="307"/>
                    <a:pt x="12895" y="28"/>
                    <a:pt x="11867" y="28"/>
                  </a:cubicBezTo>
                  <a:cubicBezTo>
                    <a:pt x="10839" y="28"/>
                    <a:pt x="9811" y="307"/>
                    <a:pt x="8909" y="866"/>
                  </a:cubicBezTo>
                  <a:cubicBezTo>
                    <a:pt x="8242" y="1299"/>
                    <a:pt x="7476" y="1516"/>
                    <a:pt x="6709" y="1516"/>
                  </a:cubicBezTo>
                  <a:cubicBezTo>
                    <a:pt x="5943" y="1516"/>
                    <a:pt x="5177" y="1299"/>
                    <a:pt x="4509" y="866"/>
                  </a:cubicBezTo>
                  <a:cubicBezTo>
                    <a:pt x="3608" y="289"/>
                    <a:pt x="2598" y="1"/>
                    <a:pt x="1552" y="1"/>
                  </a:cubicBez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0"/>
            <p:cNvSpPr/>
            <p:nvPr/>
          </p:nvSpPr>
          <p:spPr>
            <a:xfrm>
              <a:off x="4240975" y="5328750"/>
              <a:ext cx="412100" cy="74275"/>
            </a:xfrm>
            <a:custGeom>
              <a:avLst/>
              <a:gdLst/>
              <a:ahLst/>
              <a:cxnLst/>
              <a:rect l="l" t="t" r="r" b="b"/>
              <a:pathLst>
                <a:path w="16484" h="2971" extrusionOk="0">
                  <a:moveTo>
                    <a:pt x="6168" y="1"/>
                  </a:moveTo>
                  <a:cubicBezTo>
                    <a:pt x="5140" y="1"/>
                    <a:pt x="4112" y="281"/>
                    <a:pt x="3210" y="840"/>
                  </a:cubicBezTo>
                  <a:cubicBezTo>
                    <a:pt x="2602" y="1245"/>
                    <a:pt x="1868" y="1492"/>
                    <a:pt x="1125" y="1492"/>
                  </a:cubicBezTo>
                  <a:cubicBezTo>
                    <a:pt x="1075" y="1492"/>
                    <a:pt x="1025" y="1491"/>
                    <a:pt x="974" y="1489"/>
                  </a:cubicBezTo>
                  <a:cubicBezTo>
                    <a:pt x="650" y="1489"/>
                    <a:pt x="325" y="1453"/>
                    <a:pt x="1" y="1381"/>
                  </a:cubicBezTo>
                  <a:lnTo>
                    <a:pt x="1" y="1381"/>
                  </a:lnTo>
                  <a:lnTo>
                    <a:pt x="2381" y="2823"/>
                  </a:lnTo>
                  <a:cubicBezTo>
                    <a:pt x="2922" y="2679"/>
                    <a:pt x="3463" y="2463"/>
                    <a:pt x="3932" y="2138"/>
                  </a:cubicBezTo>
                  <a:cubicBezTo>
                    <a:pt x="4617" y="1705"/>
                    <a:pt x="5393" y="1489"/>
                    <a:pt x="6163" y="1489"/>
                  </a:cubicBezTo>
                  <a:cubicBezTo>
                    <a:pt x="6934" y="1489"/>
                    <a:pt x="7701" y="1705"/>
                    <a:pt x="8368" y="2138"/>
                  </a:cubicBezTo>
                  <a:cubicBezTo>
                    <a:pt x="9185" y="2683"/>
                    <a:pt x="10164" y="2971"/>
                    <a:pt x="11151" y="2971"/>
                  </a:cubicBezTo>
                  <a:cubicBezTo>
                    <a:pt x="11209" y="2971"/>
                    <a:pt x="11267" y="2970"/>
                    <a:pt x="11326" y="2968"/>
                  </a:cubicBezTo>
                  <a:lnTo>
                    <a:pt x="11578" y="2968"/>
                  </a:lnTo>
                  <a:lnTo>
                    <a:pt x="16483" y="10"/>
                  </a:lnTo>
                  <a:cubicBezTo>
                    <a:pt x="16430" y="8"/>
                    <a:pt x="16378" y="7"/>
                    <a:pt x="16325" y="7"/>
                  </a:cubicBezTo>
                  <a:cubicBezTo>
                    <a:pt x="15336" y="7"/>
                    <a:pt x="14382" y="328"/>
                    <a:pt x="13526" y="876"/>
                  </a:cubicBezTo>
                  <a:cubicBezTo>
                    <a:pt x="12923" y="1277"/>
                    <a:pt x="12227" y="1493"/>
                    <a:pt x="11496" y="1493"/>
                  </a:cubicBezTo>
                  <a:cubicBezTo>
                    <a:pt x="11439" y="1493"/>
                    <a:pt x="11383" y="1491"/>
                    <a:pt x="11326" y="1489"/>
                  </a:cubicBezTo>
                  <a:cubicBezTo>
                    <a:pt x="11275" y="1491"/>
                    <a:pt x="11225" y="1492"/>
                    <a:pt x="11175" y="1492"/>
                  </a:cubicBezTo>
                  <a:cubicBezTo>
                    <a:pt x="10437" y="1492"/>
                    <a:pt x="9734" y="1245"/>
                    <a:pt x="9125" y="840"/>
                  </a:cubicBezTo>
                  <a:cubicBezTo>
                    <a:pt x="8224" y="281"/>
                    <a:pt x="7196" y="1"/>
                    <a:pt x="6168" y="1"/>
                  </a:cubicBez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0"/>
            <p:cNvSpPr/>
            <p:nvPr/>
          </p:nvSpPr>
          <p:spPr>
            <a:xfrm>
              <a:off x="4316725" y="5385725"/>
              <a:ext cx="184850" cy="59600"/>
            </a:xfrm>
            <a:custGeom>
              <a:avLst/>
              <a:gdLst/>
              <a:ahLst/>
              <a:cxnLst/>
              <a:rect l="l" t="t" r="r" b="b"/>
              <a:pathLst>
                <a:path w="7394" h="2384" extrusionOk="0">
                  <a:moveTo>
                    <a:pt x="2980" y="1"/>
                  </a:moveTo>
                  <a:cubicBezTo>
                    <a:pt x="1987" y="1"/>
                    <a:pt x="1002" y="321"/>
                    <a:pt x="180" y="869"/>
                  </a:cubicBezTo>
                  <a:lnTo>
                    <a:pt x="0" y="941"/>
                  </a:lnTo>
                  <a:lnTo>
                    <a:pt x="1479" y="1843"/>
                  </a:lnTo>
                  <a:cubicBezTo>
                    <a:pt x="1921" y="1622"/>
                    <a:pt x="2418" y="1511"/>
                    <a:pt x="2922" y="1511"/>
                  </a:cubicBezTo>
                  <a:cubicBezTo>
                    <a:pt x="2994" y="1511"/>
                    <a:pt x="3066" y="1514"/>
                    <a:pt x="3138" y="1518"/>
                  </a:cubicBezTo>
                  <a:cubicBezTo>
                    <a:pt x="3195" y="1515"/>
                    <a:pt x="3252" y="1514"/>
                    <a:pt x="3308" y="1514"/>
                  </a:cubicBezTo>
                  <a:cubicBezTo>
                    <a:pt x="4040" y="1514"/>
                    <a:pt x="4735" y="1729"/>
                    <a:pt x="5338" y="2131"/>
                  </a:cubicBezTo>
                  <a:cubicBezTo>
                    <a:pt x="5482" y="2239"/>
                    <a:pt x="5627" y="2312"/>
                    <a:pt x="5771" y="2384"/>
                  </a:cubicBezTo>
                  <a:lnTo>
                    <a:pt x="7394" y="1410"/>
                  </a:lnTo>
                  <a:cubicBezTo>
                    <a:pt x="6925" y="1302"/>
                    <a:pt x="6492" y="1121"/>
                    <a:pt x="6095" y="869"/>
                  </a:cubicBezTo>
                  <a:cubicBezTo>
                    <a:pt x="5239" y="321"/>
                    <a:pt x="4285" y="1"/>
                    <a:pt x="3296" y="1"/>
                  </a:cubicBezTo>
                  <a:cubicBezTo>
                    <a:pt x="3243" y="1"/>
                    <a:pt x="3191" y="1"/>
                    <a:pt x="3138" y="3"/>
                  </a:cubicBezTo>
                  <a:cubicBezTo>
                    <a:pt x="3085" y="1"/>
                    <a:pt x="3033" y="1"/>
                    <a:pt x="2980" y="1"/>
                  </a:cubicBez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0"/>
            <p:cNvSpPr/>
            <p:nvPr/>
          </p:nvSpPr>
          <p:spPr>
            <a:xfrm>
              <a:off x="4374425" y="5442600"/>
              <a:ext cx="73050" cy="27975"/>
            </a:xfrm>
            <a:custGeom>
              <a:avLst/>
              <a:gdLst/>
              <a:ahLst/>
              <a:cxnLst/>
              <a:rect l="l" t="t" r="r" b="b"/>
              <a:pathLst>
                <a:path w="2922" h="1119" extrusionOk="0">
                  <a:moveTo>
                    <a:pt x="830" y="0"/>
                  </a:moveTo>
                  <a:cubicBezTo>
                    <a:pt x="541" y="0"/>
                    <a:pt x="289" y="37"/>
                    <a:pt x="0" y="73"/>
                  </a:cubicBezTo>
                  <a:lnTo>
                    <a:pt x="1768" y="1119"/>
                  </a:lnTo>
                  <a:lnTo>
                    <a:pt x="2922" y="433"/>
                  </a:lnTo>
                  <a:cubicBezTo>
                    <a:pt x="2273" y="145"/>
                    <a:pt x="1551" y="0"/>
                    <a:pt x="830" y="0"/>
                  </a:cubicBez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0"/>
            <p:cNvSpPr/>
            <p:nvPr/>
          </p:nvSpPr>
          <p:spPr>
            <a:xfrm>
              <a:off x="4167950" y="4759125"/>
              <a:ext cx="505850" cy="168975"/>
            </a:xfrm>
            <a:custGeom>
              <a:avLst/>
              <a:gdLst/>
              <a:ahLst/>
              <a:cxnLst/>
              <a:rect l="l" t="t" r="r" b="b"/>
              <a:pathLst>
                <a:path w="20234" h="6759" extrusionOk="0">
                  <a:moveTo>
                    <a:pt x="541" y="1"/>
                  </a:moveTo>
                  <a:lnTo>
                    <a:pt x="0" y="361"/>
                  </a:lnTo>
                  <a:cubicBezTo>
                    <a:pt x="2031" y="4622"/>
                    <a:pt x="6084" y="6759"/>
                    <a:pt x="10141" y="6759"/>
                  </a:cubicBezTo>
                  <a:cubicBezTo>
                    <a:pt x="14154" y="6759"/>
                    <a:pt x="18171" y="4667"/>
                    <a:pt x="20234" y="469"/>
                  </a:cubicBezTo>
                  <a:lnTo>
                    <a:pt x="19657" y="145"/>
                  </a:lnTo>
                  <a:cubicBezTo>
                    <a:pt x="17720" y="4126"/>
                    <a:pt x="13920" y="6110"/>
                    <a:pt x="10127" y="6110"/>
                  </a:cubicBezTo>
                  <a:cubicBezTo>
                    <a:pt x="6291" y="6110"/>
                    <a:pt x="2463" y="4081"/>
                    <a:pt x="577" y="37"/>
                  </a:cubicBezTo>
                  <a:lnTo>
                    <a:pt x="541" y="1"/>
                  </a:ln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0"/>
            <p:cNvSpPr/>
            <p:nvPr/>
          </p:nvSpPr>
          <p:spPr>
            <a:xfrm>
              <a:off x="4296875" y="4682475"/>
              <a:ext cx="248000" cy="96875"/>
            </a:xfrm>
            <a:custGeom>
              <a:avLst/>
              <a:gdLst/>
              <a:ahLst/>
              <a:cxnLst/>
              <a:rect l="l" t="t" r="r" b="b"/>
              <a:pathLst>
                <a:path w="9920" h="3875" extrusionOk="0">
                  <a:moveTo>
                    <a:pt x="578" y="1"/>
                  </a:moveTo>
                  <a:lnTo>
                    <a:pt x="1" y="325"/>
                  </a:lnTo>
                  <a:cubicBezTo>
                    <a:pt x="823" y="2683"/>
                    <a:pt x="2915" y="3874"/>
                    <a:pt x="5003" y="3874"/>
                  </a:cubicBezTo>
                  <a:cubicBezTo>
                    <a:pt x="7036" y="3874"/>
                    <a:pt x="9065" y="2747"/>
                    <a:pt x="9919" y="470"/>
                  </a:cubicBezTo>
                  <a:lnTo>
                    <a:pt x="9342" y="109"/>
                  </a:lnTo>
                  <a:cubicBezTo>
                    <a:pt x="8611" y="2179"/>
                    <a:pt x="6794" y="3207"/>
                    <a:pt x="4978" y="3207"/>
                  </a:cubicBezTo>
                  <a:cubicBezTo>
                    <a:pt x="3124" y="3207"/>
                    <a:pt x="1270" y="2133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0"/>
            <p:cNvSpPr/>
            <p:nvPr/>
          </p:nvSpPr>
          <p:spPr>
            <a:xfrm>
              <a:off x="4253600" y="4708625"/>
              <a:ext cx="334550" cy="120075"/>
            </a:xfrm>
            <a:custGeom>
              <a:avLst/>
              <a:gdLst/>
              <a:ahLst/>
              <a:cxnLst/>
              <a:rect l="l" t="t" r="r" b="b"/>
              <a:pathLst>
                <a:path w="13382" h="4803" extrusionOk="0">
                  <a:moveTo>
                    <a:pt x="578" y="1"/>
                  </a:moveTo>
                  <a:lnTo>
                    <a:pt x="0" y="325"/>
                  </a:lnTo>
                  <a:cubicBezTo>
                    <a:pt x="1236" y="3306"/>
                    <a:pt x="3964" y="4803"/>
                    <a:pt x="6699" y="4803"/>
                  </a:cubicBezTo>
                  <a:cubicBezTo>
                    <a:pt x="9393" y="4803"/>
                    <a:pt x="12093" y="3351"/>
                    <a:pt x="13381" y="434"/>
                  </a:cubicBezTo>
                  <a:lnTo>
                    <a:pt x="12804" y="109"/>
                  </a:lnTo>
                  <a:cubicBezTo>
                    <a:pt x="11660" y="2810"/>
                    <a:pt x="9185" y="4153"/>
                    <a:pt x="6712" y="4153"/>
                  </a:cubicBezTo>
                  <a:cubicBezTo>
                    <a:pt x="4198" y="4153"/>
                    <a:pt x="1687" y="2765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0"/>
            <p:cNvSpPr/>
            <p:nvPr/>
          </p:nvSpPr>
          <p:spPr>
            <a:xfrm>
              <a:off x="3996625" y="4861025"/>
              <a:ext cx="847600" cy="265375"/>
            </a:xfrm>
            <a:custGeom>
              <a:avLst/>
              <a:gdLst/>
              <a:ahLst/>
              <a:cxnLst/>
              <a:rect l="l" t="t" r="r" b="b"/>
              <a:pathLst>
                <a:path w="33904" h="10615" extrusionOk="0">
                  <a:moveTo>
                    <a:pt x="33326" y="108"/>
                  </a:moveTo>
                  <a:cubicBezTo>
                    <a:pt x="31858" y="2897"/>
                    <a:pt x="29740" y="5202"/>
                    <a:pt x="27215" y="6880"/>
                  </a:cubicBezTo>
                  <a:lnTo>
                    <a:pt x="27215" y="6880"/>
                  </a:lnTo>
                  <a:lnTo>
                    <a:pt x="30766" y="4725"/>
                  </a:lnTo>
                  <a:cubicBezTo>
                    <a:pt x="32028" y="3463"/>
                    <a:pt x="33074" y="2020"/>
                    <a:pt x="33903" y="469"/>
                  </a:cubicBezTo>
                  <a:lnTo>
                    <a:pt x="33326" y="108"/>
                  </a:lnTo>
                  <a:close/>
                  <a:moveTo>
                    <a:pt x="27215" y="6880"/>
                  </a:moveTo>
                  <a:lnTo>
                    <a:pt x="25928" y="7660"/>
                  </a:lnTo>
                  <a:lnTo>
                    <a:pt x="25928" y="7660"/>
                  </a:lnTo>
                  <a:cubicBezTo>
                    <a:pt x="26368" y="7418"/>
                    <a:pt x="26797" y="7157"/>
                    <a:pt x="27215" y="6880"/>
                  </a:cubicBezTo>
                  <a:close/>
                  <a:moveTo>
                    <a:pt x="577" y="0"/>
                  </a:moveTo>
                  <a:lnTo>
                    <a:pt x="0" y="325"/>
                  </a:lnTo>
                  <a:cubicBezTo>
                    <a:pt x="938" y="2092"/>
                    <a:pt x="2128" y="3715"/>
                    <a:pt x="3571" y="5122"/>
                  </a:cubicBezTo>
                  <a:lnTo>
                    <a:pt x="11145" y="9702"/>
                  </a:lnTo>
                  <a:cubicBezTo>
                    <a:pt x="13036" y="10307"/>
                    <a:pt x="15015" y="10615"/>
                    <a:pt x="16996" y="10615"/>
                  </a:cubicBezTo>
                  <a:cubicBezTo>
                    <a:pt x="18794" y="10615"/>
                    <a:pt x="20593" y="10361"/>
                    <a:pt x="22326" y="9846"/>
                  </a:cubicBezTo>
                  <a:lnTo>
                    <a:pt x="25928" y="7660"/>
                  </a:lnTo>
                  <a:lnTo>
                    <a:pt x="25928" y="7660"/>
                  </a:lnTo>
                  <a:cubicBezTo>
                    <a:pt x="23248" y="9140"/>
                    <a:pt x="20194" y="9955"/>
                    <a:pt x="17013" y="9955"/>
                  </a:cubicBezTo>
                  <a:cubicBezTo>
                    <a:pt x="16981" y="9955"/>
                    <a:pt x="16948" y="9955"/>
                    <a:pt x="16916" y="9955"/>
                  </a:cubicBezTo>
                  <a:cubicBezTo>
                    <a:pt x="10063" y="9919"/>
                    <a:pt x="3751" y="6096"/>
                    <a:pt x="577" y="0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0"/>
            <p:cNvSpPr/>
            <p:nvPr/>
          </p:nvSpPr>
          <p:spPr>
            <a:xfrm>
              <a:off x="4341050" y="4656325"/>
              <a:ext cx="159625" cy="72850"/>
            </a:xfrm>
            <a:custGeom>
              <a:avLst/>
              <a:gdLst/>
              <a:ahLst/>
              <a:cxnLst/>
              <a:rect l="l" t="t" r="r" b="b"/>
              <a:pathLst>
                <a:path w="6385" h="2914" extrusionOk="0">
                  <a:moveTo>
                    <a:pt x="578" y="1"/>
                  </a:moveTo>
                  <a:lnTo>
                    <a:pt x="1" y="326"/>
                  </a:lnTo>
                  <a:cubicBezTo>
                    <a:pt x="386" y="2048"/>
                    <a:pt x="1795" y="2914"/>
                    <a:pt x="3206" y="2914"/>
                  </a:cubicBezTo>
                  <a:cubicBezTo>
                    <a:pt x="4573" y="2914"/>
                    <a:pt x="5941" y="2102"/>
                    <a:pt x="6385" y="470"/>
                  </a:cubicBezTo>
                  <a:lnTo>
                    <a:pt x="5808" y="109"/>
                  </a:lnTo>
                  <a:cubicBezTo>
                    <a:pt x="5524" y="1561"/>
                    <a:pt x="4364" y="2274"/>
                    <a:pt x="3204" y="2274"/>
                  </a:cubicBezTo>
                  <a:cubicBezTo>
                    <a:pt x="2000" y="2274"/>
                    <a:pt x="798" y="1507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0"/>
            <p:cNvSpPr/>
            <p:nvPr/>
          </p:nvSpPr>
          <p:spPr>
            <a:xfrm>
              <a:off x="4387950" y="4618475"/>
              <a:ext cx="66750" cy="59075"/>
            </a:xfrm>
            <a:custGeom>
              <a:avLst/>
              <a:gdLst/>
              <a:ahLst/>
              <a:cxnLst/>
              <a:rect l="l" t="t" r="r" b="b"/>
              <a:pathLst>
                <a:path w="2670" h="2363" extrusionOk="0">
                  <a:moveTo>
                    <a:pt x="1191" y="0"/>
                  </a:moveTo>
                  <a:lnTo>
                    <a:pt x="109" y="685"/>
                  </a:lnTo>
                  <a:cubicBezTo>
                    <a:pt x="37" y="830"/>
                    <a:pt x="0" y="974"/>
                    <a:pt x="0" y="1118"/>
                  </a:cubicBezTo>
                  <a:cubicBezTo>
                    <a:pt x="55" y="1948"/>
                    <a:pt x="695" y="2363"/>
                    <a:pt x="1335" y="2363"/>
                  </a:cubicBezTo>
                  <a:cubicBezTo>
                    <a:pt x="1975" y="2363"/>
                    <a:pt x="2615" y="1948"/>
                    <a:pt x="2669" y="1118"/>
                  </a:cubicBezTo>
                  <a:cubicBezTo>
                    <a:pt x="2633" y="1046"/>
                    <a:pt x="2633" y="938"/>
                    <a:pt x="2633" y="866"/>
                  </a:cubicBezTo>
                  <a:lnTo>
                    <a:pt x="1191" y="0"/>
                  </a:ln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0"/>
            <p:cNvSpPr/>
            <p:nvPr/>
          </p:nvSpPr>
          <p:spPr>
            <a:xfrm>
              <a:off x="4210325" y="4733875"/>
              <a:ext cx="420200" cy="144525"/>
            </a:xfrm>
            <a:custGeom>
              <a:avLst/>
              <a:gdLst/>
              <a:ahLst/>
              <a:cxnLst/>
              <a:rect l="l" t="t" r="r" b="b"/>
              <a:pathLst>
                <a:path w="16808" h="5781" extrusionOk="0">
                  <a:moveTo>
                    <a:pt x="577" y="1"/>
                  </a:moveTo>
                  <a:lnTo>
                    <a:pt x="0" y="325"/>
                  </a:lnTo>
                  <a:cubicBezTo>
                    <a:pt x="1636" y="3959"/>
                    <a:pt x="5037" y="5781"/>
                    <a:pt x="8440" y="5781"/>
                  </a:cubicBezTo>
                  <a:cubicBezTo>
                    <a:pt x="11791" y="5781"/>
                    <a:pt x="15143" y="4013"/>
                    <a:pt x="16807" y="470"/>
                  </a:cubicBezTo>
                  <a:lnTo>
                    <a:pt x="16230" y="109"/>
                  </a:lnTo>
                  <a:cubicBezTo>
                    <a:pt x="14708" y="3459"/>
                    <a:pt x="11575" y="5127"/>
                    <a:pt x="8440" y="5127"/>
                  </a:cubicBezTo>
                  <a:cubicBezTo>
                    <a:pt x="5263" y="5127"/>
                    <a:pt x="2084" y="3414"/>
                    <a:pt x="577" y="1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0"/>
            <p:cNvSpPr/>
            <p:nvPr/>
          </p:nvSpPr>
          <p:spPr>
            <a:xfrm>
              <a:off x="4124650" y="4785275"/>
              <a:ext cx="591525" cy="192550"/>
            </a:xfrm>
            <a:custGeom>
              <a:avLst/>
              <a:gdLst/>
              <a:ahLst/>
              <a:cxnLst/>
              <a:rect l="l" t="t" r="r" b="b"/>
              <a:pathLst>
                <a:path w="23661" h="7702" extrusionOk="0">
                  <a:moveTo>
                    <a:pt x="578" y="1"/>
                  </a:moveTo>
                  <a:lnTo>
                    <a:pt x="1" y="325"/>
                  </a:lnTo>
                  <a:cubicBezTo>
                    <a:pt x="2431" y="5239"/>
                    <a:pt x="7149" y="7701"/>
                    <a:pt x="11869" y="7701"/>
                  </a:cubicBezTo>
                  <a:cubicBezTo>
                    <a:pt x="16536" y="7701"/>
                    <a:pt x="21204" y="5293"/>
                    <a:pt x="23661" y="469"/>
                  </a:cubicBezTo>
                  <a:lnTo>
                    <a:pt x="23084" y="109"/>
                  </a:lnTo>
                  <a:cubicBezTo>
                    <a:pt x="20769" y="4739"/>
                    <a:pt x="16310" y="7047"/>
                    <a:pt x="11855" y="7047"/>
                  </a:cubicBezTo>
                  <a:cubicBezTo>
                    <a:pt x="7357" y="7047"/>
                    <a:pt x="2861" y="4694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0"/>
            <p:cNvSpPr/>
            <p:nvPr/>
          </p:nvSpPr>
          <p:spPr>
            <a:xfrm>
              <a:off x="4361800" y="5155875"/>
              <a:ext cx="110925" cy="19850"/>
            </a:xfrm>
            <a:custGeom>
              <a:avLst/>
              <a:gdLst/>
              <a:ahLst/>
              <a:cxnLst/>
              <a:rect l="l" t="t" r="r" b="b"/>
              <a:pathLst>
                <a:path w="4437" h="794" extrusionOk="0">
                  <a:moveTo>
                    <a:pt x="1" y="0"/>
                  </a:moveTo>
                  <a:lnTo>
                    <a:pt x="1263" y="758"/>
                  </a:lnTo>
                  <a:cubicBezTo>
                    <a:pt x="1624" y="758"/>
                    <a:pt x="2020" y="794"/>
                    <a:pt x="2381" y="794"/>
                  </a:cubicBezTo>
                  <a:lnTo>
                    <a:pt x="3210" y="794"/>
                  </a:lnTo>
                  <a:lnTo>
                    <a:pt x="4437" y="36"/>
                  </a:lnTo>
                  <a:lnTo>
                    <a:pt x="4437" y="36"/>
                  </a:lnTo>
                  <a:cubicBezTo>
                    <a:pt x="3739" y="104"/>
                    <a:pt x="3040" y="140"/>
                    <a:pt x="2342" y="140"/>
                  </a:cubicBezTo>
                  <a:cubicBezTo>
                    <a:pt x="1562" y="140"/>
                    <a:pt x="781" y="95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0"/>
            <p:cNvSpPr/>
            <p:nvPr/>
          </p:nvSpPr>
          <p:spPr>
            <a:xfrm>
              <a:off x="4039900" y="4835775"/>
              <a:ext cx="761950" cy="240775"/>
            </a:xfrm>
            <a:custGeom>
              <a:avLst/>
              <a:gdLst/>
              <a:ahLst/>
              <a:cxnLst/>
              <a:rect l="l" t="t" r="r" b="b"/>
              <a:pathLst>
                <a:path w="30478" h="9631" extrusionOk="0">
                  <a:moveTo>
                    <a:pt x="542" y="0"/>
                  </a:moveTo>
                  <a:lnTo>
                    <a:pt x="1" y="325"/>
                  </a:lnTo>
                  <a:cubicBezTo>
                    <a:pt x="2922" y="6023"/>
                    <a:pt x="8801" y="9594"/>
                    <a:pt x="15185" y="9630"/>
                  </a:cubicBezTo>
                  <a:cubicBezTo>
                    <a:pt x="15217" y="9630"/>
                    <a:pt x="15250" y="9630"/>
                    <a:pt x="15282" y="9630"/>
                  </a:cubicBezTo>
                  <a:cubicBezTo>
                    <a:pt x="21664" y="9630"/>
                    <a:pt x="27499" y="6103"/>
                    <a:pt x="30477" y="433"/>
                  </a:cubicBezTo>
                  <a:lnTo>
                    <a:pt x="29900" y="108"/>
                  </a:lnTo>
                  <a:cubicBezTo>
                    <a:pt x="26810" y="6037"/>
                    <a:pt x="21035" y="8995"/>
                    <a:pt x="15260" y="8995"/>
                  </a:cubicBezTo>
                  <a:cubicBezTo>
                    <a:pt x="9440" y="8995"/>
                    <a:pt x="3619" y="5992"/>
                    <a:pt x="542" y="0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0"/>
            <p:cNvSpPr/>
            <p:nvPr/>
          </p:nvSpPr>
          <p:spPr>
            <a:xfrm>
              <a:off x="4082275" y="4810525"/>
              <a:ext cx="676275" cy="216100"/>
            </a:xfrm>
            <a:custGeom>
              <a:avLst/>
              <a:gdLst/>
              <a:ahLst/>
              <a:cxnLst/>
              <a:rect l="l" t="t" r="r" b="b"/>
              <a:pathLst>
                <a:path w="27051" h="8644" extrusionOk="0">
                  <a:moveTo>
                    <a:pt x="542" y="0"/>
                  </a:moveTo>
                  <a:lnTo>
                    <a:pt x="1" y="325"/>
                  </a:lnTo>
                  <a:cubicBezTo>
                    <a:pt x="2807" y="5866"/>
                    <a:pt x="8178" y="8643"/>
                    <a:pt x="13551" y="8643"/>
                  </a:cubicBezTo>
                  <a:cubicBezTo>
                    <a:pt x="18881" y="8643"/>
                    <a:pt x="24213" y="5911"/>
                    <a:pt x="27051" y="433"/>
                  </a:cubicBezTo>
                  <a:lnTo>
                    <a:pt x="26474" y="109"/>
                  </a:lnTo>
                  <a:cubicBezTo>
                    <a:pt x="23760" y="5374"/>
                    <a:pt x="18637" y="8007"/>
                    <a:pt x="13520" y="8007"/>
                  </a:cubicBezTo>
                  <a:cubicBezTo>
                    <a:pt x="8367" y="8007"/>
                    <a:pt x="3220" y="5338"/>
                    <a:pt x="542" y="0"/>
                  </a:cubicBezTo>
                  <a:close/>
                </a:path>
              </a:pathLst>
            </a:cu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9" name="Google Shape;2549;p4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551" name="Google Shape;2551;p40"/>
          <p:cNvSpPr txBox="1">
            <a:spLocks noGrp="1"/>
          </p:cNvSpPr>
          <p:nvPr>
            <p:ph type="title" idx="2"/>
          </p:nvPr>
        </p:nvSpPr>
        <p:spPr>
          <a:xfrm>
            <a:off x="4567250" y="1359863"/>
            <a:ext cx="6168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552" name="Google Shape;2552;p40"/>
          <p:cNvSpPr txBox="1">
            <a:spLocks noGrp="1"/>
          </p:cNvSpPr>
          <p:nvPr>
            <p:ph type="subTitle" idx="3"/>
          </p:nvPr>
        </p:nvSpPr>
        <p:spPr>
          <a:xfrm>
            <a:off x="2182500" y="1521713"/>
            <a:ext cx="2355300" cy="3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2554" name="Google Shape;2554;p40"/>
          <p:cNvSpPr txBox="1">
            <a:spLocks noGrp="1"/>
          </p:cNvSpPr>
          <p:nvPr>
            <p:ph type="title" idx="5"/>
          </p:nvPr>
        </p:nvSpPr>
        <p:spPr>
          <a:xfrm>
            <a:off x="4567250" y="2089600"/>
            <a:ext cx="6168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2555" name="Google Shape;2555;p40"/>
          <p:cNvSpPr txBox="1">
            <a:spLocks noGrp="1"/>
          </p:cNvSpPr>
          <p:nvPr>
            <p:ph type="subTitle" idx="6"/>
          </p:nvPr>
        </p:nvSpPr>
        <p:spPr>
          <a:xfrm>
            <a:off x="2182500" y="2258263"/>
            <a:ext cx="2355300" cy="3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IN" dirty="0"/>
              <a:t>INSTALLATION</a:t>
            </a:r>
          </a:p>
        </p:txBody>
      </p:sp>
      <p:sp>
        <p:nvSpPr>
          <p:cNvPr id="2557" name="Google Shape;2557;p40"/>
          <p:cNvSpPr txBox="1">
            <a:spLocks noGrp="1"/>
          </p:cNvSpPr>
          <p:nvPr>
            <p:ph type="title" idx="8"/>
          </p:nvPr>
        </p:nvSpPr>
        <p:spPr>
          <a:xfrm>
            <a:off x="4567250" y="2832963"/>
            <a:ext cx="6168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2558" name="Google Shape;2558;p40"/>
          <p:cNvSpPr txBox="1">
            <a:spLocks noGrp="1"/>
          </p:cNvSpPr>
          <p:nvPr>
            <p:ph type="subTitle" idx="9"/>
          </p:nvPr>
        </p:nvSpPr>
        <p:spPr>
          <a:xfrm>
            <a:off x="2182500" y="2994813"/>
            <a:ext cx="2355300" cy="3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REQUIREMENTS</a:t>
            </a:r>
            <a:endParaRPr dirty="0"/>
          </a:p>
        </p:txBody>
      </p:sp>
      <p:sp>
        <p:nvSpPr>
          <p:cNvPr id="2559" name="Google Shape;2559;p40"/>
          <p:cNvSpPr/>
          <p:nvPr/>
        </p:nvSpPr>
        <p:spPr>
          <a:xfrm>
            <a:off x="2746500" y="1889500"/>
            <a:ext cx="1715100" cy="45900"/>
          </a:xfrm>
          <a:prstGeom prst="rect">
            <a:avLst/>
          </a:prstGeom>
          <a:gradFill>
            <a:gsLst>
              <a:gs pos="0">
                <a:srgbClr val="F48208"/>
              </a:gs>
              <a:gs pos="100000">
                <a:srgbClr val="703E08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40"/>
          <p:cNvSpPr txBox="1">
            <a:spLocks noGrp="1"/>
          </p:cNvSpPr>
          <p:nvPr>
            <p:ph type="title" idx="14"/>
          </p:nvPr>
        </p:nvSpPr>
        <p:spPr>
          <a:xfrm>
            <a:off x="4567250" y="3576338"/>
            <a:ext cx="6168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2562" name="Google Shape;2562;p40"/>
          <p:cNvSpPr txBox="1">
            <a:spLocks noGrp="1"/>
          </p:cNvSpPr>
          <p:nvPr>
            <p:ph type="subTitle" idx="15"/>
          </p:nvPr>
        </p:nvSpPr>
        <p:spPr>
          <a:xfrm>
            <a:off x="2169900" y="3740460"/>
            <a:ext cx="2355300" cy="3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DEMONSTRATION</a:t>
            </a:r>
            <a:endParaRPr dirty="0"/>
          </a:p>
        </p:txBody>
      </p:sp>
      <p:sp>
        <p:nvSpPr>
          <p:cNvPr id="2563" name="Google Shape;2563;p40"/>
          <p:cNvSpPr/>
          <p:nvPr/>
        </p:nvSpPr>
        <p:spPr>
          <a:xfrm>
            <a:off x="2746500" y="2619250"/>
            <a:ext cx="1715100" cy="45900"/>
          </a:xfrm>
          <a:prstGeom prst="rect">
            <a:avLst/>
          </a:prstGeom>
          <a:gradFill>
            <a:gsLst>
              <a:gs pos="0">
                <a:srgbClr val="F48208"/>
              </a:gs>
              <a:gs pos="100000">
                <a:srgbClr val="703E08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4" name="Google Shape;2564;p40"/>
          <p:cNvSpPr/>
          <p:nvPr/>
        </p:nvSpPr>
        <p:spPr>
          <a:xfrm>
            <a:off x="2746500" y="3359213"/>
            <a:ext cx="1715100" cy="45900"/>
          </a:xfrm>
          <a:prstGeom prst="rect">
            <a:avLst/>
          </a:prstGeom>
          <a:gradFill>
            <a:gsLst>
              <a:gs pos="0">
                <a:srgbClr val="F48208"/>
              </a:gs>
              <a:gs pos="100000">
                <a:srgbClr val="703E08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5" name="Google Shape;2565;p40"/>
          <p:cNvSpPr/>
          <p:nvPr/>
        </p:nvSpPr>
        <p:spPr>
          <a:xfrm>
            <a:off x="2746500" y="4099200"/>
            <a:ext cx="1715100" cy="45900"/>
          </a:xfrm>
          <a:prstGeom prst="rect">
            <a:avLst/>
          </a:prstGeom>
          <a:gradFill>
            <a:gsLst>
              <a:gs pos="0">
                <a:srgbClr val="F48208"/>
              </a:gs>
              <a:gs pos="100000">
                <a:srgbClr val="703E08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561;p40">
            <a:extLst>
              <a:ext uri="{FF2B5EF4-FFF2-40B4-BE49-F238E27FC236}">
                <a16:creationId xmlns:a16="http://schemas.microsoft.com/office/drawing/2014/main" id="{FC26F1B9-6744-8DDA-616B-67AAED37C730}"/>
              </a:ext>
            </a:extLst>
          </p:cNvPr>
          <p:cNvSpPr txBox="1">
            <a:spLocks/>
          </p:cNvSpPr>
          <p:nvPr/>
        </p:nvSpPr>
        <p:spPr>
          <a:xfrm>
            <a:off x="4567250" y="4262290"/>
            <a:ext cx="616800" cy="5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eko"/>
              <a:buNone/>
              <a:defRPr sz="36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05.</a:t>
            </a:r>
          </a:p>
        </p:txBody>
      </p:sp>
      <p:sp>
        <p:nvSpPr>
          <p:cNvPr id="3" name="Google Shape;2565;p40">
            <a:extLst>
              <a:ext uri="{FF2B5EF4-FFF2-40B4-BE49-F238E27FC236}">
                <a16:creationId xmlns:a16="http://schemas.microsoft.com/office/drawing/2014/main" id="{6825337F-B357-D03F-3DBD-A6BF1B4B44F6}"/>
              </a:ext>
            </a:extLst>
          </p:cNvPr>
          <p:cNvSpPr/>
          <p:nvPr/>
        </p:nvSpPr>
        <p:spPr>
          <a:xfrm>
            <a:off x="2746500" y="4766387"/>
            <a:ext cx="1715100" cy="45900"/>
          </a:xfrm>
          <a:prstGeom prst="rect">
            <a:avLst/>
          </a:prstGeom>
          <a:gradFill>
            <a:gsLst>
              <a:gs pos="0">
                <a:srgbClr val="F48208"/>
              </a:gs>
              <a:gs pos="100000">
                <a:srgbClr val="703E08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562;p40">
            <a:extLst>
              <a:ext uri="{FF2B5EF4-FFF2-40B4-BE49-F238E27FC236}">
                <a16:creationId xmlns:a16="http://schemas.microsoft.com/office/drawing/2014/main" id="{9C4C2CB5-6572-ECBC-10C4-EE0323DDC2D0}"/>
              </a:ext>
            </a:extLst>
          </p:cNvPr>
          <p:cNvSpPr txBox="1">
            <a:spLocks/>
          </p:cNvSpPr>
          <p:nvPr/>
        </p:nvSpPr>
        <p:spPr>
          <a:xfrm>
            <a:off x="1745673" y="4435187"/>
            <a:ext cx="2792127" cy="3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eko"/>
              <a:buNone/>
              <a:defRPr sz="25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None/>
              <a:defRPr sz="14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None/>
              <a:defRPr sz="14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None/>
              <a:defRPr sz="14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None/>
              <a:defRPr sz="14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None/>
              <a:defRPr sz="14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None/>
              <a:defRPr sz="14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None/>
              <a:defRPr sz="14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Code Pro Light"/>
              <a:buNone/>
              <a:defRPr sz="14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IN" dirty="0"/>
              <a:t>RESULTS AND CONCLUSION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p41"/>
          <p:cNvSpPr txBox="1">
            <a:spLocks noGrp="1"/>
          </p:cNvSpPr>
          <p:nvPr>
            <p:ph type="title" idx="2"/>
          </p:nvPr>
        </p:nvSpPr>
        <p:spPr>
          <a:xfrm>
            <a:off x="4064725" y="2285700"/>
            <a:ext cx="4359300" cy="7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OVERVIEW</a:t>
            </a:r>
            <a:endParaRPr dirty="0"/>
          </a:p>
        </p:txBody>
      </p:sp>
      <p:sp>
        <p:nvSpPr>
          <p:cNvPr id="2571" name="Google Shape;2571;p41"/>
          <p:cNvSpPr txBox="1">
            <a:spLocks noGrp="1"/>
          </p:cNvSpPr>
          <p:nvPr>
            <p:ph type="subTitle" idx="1"/>
          </p:nvPr>
        </p:nvSpPr>
        <p:spPr>
          <a:xfrm>
            <a:off x="4064725" y="3266100"/>
            <a:ext cx="43593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This section contains the usage and gist of the project.</a:t>
            </a:r>
            <a:endParaRPr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572" name="Google Shape;2572;p41"/>
          <p:cNvSpPr txBox="1">
            <a:spLocks noGrp="1"/>
          </p:cNvSpPr>
          <p:nvPr>
            <p:ph type="title"/>
          </p:nvPr>
        </p:nvSpPr>
        <p:spPr>
          <a:xfrm>
            <a:off x="4064725" y="1001700"/>
            <a:ext cx="1270200" cy="11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grpSp>
        <p:nvGrpSpPr>
          <p:cNvPr id="2573" name="Google Shape;2573;p41"/>
          <p:cNvGrpSpPr/>
          <p:nvPr/>
        </p:nvGrpSpPr>
        <p:grpSpPr>
          <a:xfrm>
            <a:off x="1325900" y="964300"/>
            <a:ext cx="1906975" cy="3583889"/>
            <a:chOff x="1325900" y="964300"/>
            <a:chExt cx="1906975" cy="3583889"/>
          </a:xfrm>
        </p:grpSpPr>
        <p:grpSp>
          <p:nvGrpSpPr>
            <p:cNvPr id="2574" name="Google Shape;2574;p41"/>
            <p:cNvGrpSpPr/>
            <p:nvPr/>
          </p:nvGrpSpPr>
          <p:grpSpPr>
            <a:xfrm>
              <a:off x="1325900" y="1055060"/>
              <a:ext cx="55378" cy="3493129"/>
              <a:chOff x="1325900" y="1055060"/>
              <a:chExt cx="55378" cy="3493129"/>
            </a:xfrm>
          </p:grpSpPr>
          <p:sp>
            <p:nvSpPr>
              <p:cNvPr id="2575" name="Google Shape;2575;p41"/>
              <p:cNvSpPr/>
              <p:nvPr/>
            </p:nvSpPr>
            <p:spPr>
              <a:xfrm>
                <a:off x="1325900" y="1055060"/>
                <a:ext cx="23637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1516" extrusionOk="0">
                    <a:moveTo>
                      <a:pt x="541" y="181"/>
                    </a:moveTo>
                    <a:cubicBezTo>
                      <a:pt x="649" y="181"/>
                      <a:pt x="722" y="217"/>
                      <a:pt x="758" y="289"/>
                    </a:cubicBezTo>
                    <a:cubicBezTo>
                      <a:pt x="830" y="361"/>
                      <a:pt x="866" y="470"/>
                      <a:pt x="866" y="578"/>
                    </a:cubicBezTo>
                    <a:cubicBezTo>
                      <a:pt x="866" y="614"/>
                      <a:pt x="866" y="686"/>
                      <a:pt x="866" y="758"/>
                    </a:cubicBezTo>
                    <a:cubicBezTo>
                      <a:pt x="866" y="830"/>
                      <a:pt x="866" y="902"/>
                      <a:pt x="866" y="938"/>
                    </a:cubicBezTo>
                    <a:cubicBezTo>
                      <a:pt x="866" y="1083"/>
                      <a:pt x="830" y="1191"/>
                      <a:pt x="758" y="1263"/>
                    </a:cubicBezTo>
                    <a:cubicBezTo>
                      <a:pt x="722" y="1335"/>
                      <a:pt x="649" y="1371"/>
                      <a:pt x="541" y="1371"/>
                    </a:cubicBezTo>
                    <a:cubicBezTo>
                      <a:pt x="433" y="1371"/>
                      <a:pt x="325" y="1335"/>
                      <a:pt x="289" y="1263"/>
                    </a:cubicBezTo>
                    <a:cubicBezTo>
                      <a:pt x="217" y="1191"/>
                      <a:pt x="181" y="1083"/>
                      <a:pt x="181" y="938"/>
                    </a:cubicBezTo>
                    <a:lnTo>
                      <a:pt x="181" y="758"/>
                    </a:lnTo>
                    <a:lnTo>
                      <a:pt x="181" y="578"/>
                    </a:lnTo>
                    <a:cubicBezTo>
                      <a:pt x="181" y="470"/>
                      <a:pt x="217" y="361"/>
                      <a:pt x="289" y="289"/>
                    </a:cubicBezTo>
                    <a:cubicBezTo>
                      <a:pt x="325" y="217"/>
                      <a:pt x="433" y="181"/>
                      <a:pt x="541" y="181"/>
                    </a:cubicBezTo>
                    <a:close/>
                    <a:moveTo>
                      <a:pt x="541" y="1"/>
                    </a:moveTo>
                    <a:cubicBezTo>
                      <a:pt x="361" y="1"/>
                      <a:pt x="217" y="73"/>
                      <a:pt x="108" y="181"/>
                    </a:cubicBezTo>
                    <a:cubicBezTo>
                      <a:pt x="36" y="289"/>
                      <a:pt x="0" y="397"/>
                      <a:pt x="0" y="578"/>
                    </a:cubicBezTo>
                    <a:lnTo>
                      <a:pt x="0" y="758"/>
                    </a:lnTo>
                    <a:lnTo>
                      <a:pt x="0" y="938"/>
                    </a:lnTo>
                    <a:cubicBezTo>
                      <a:pt x="0" y="1119"/>
                      <a:pt x="36" y="1263"/>
                      <a:pt x="108" y="1371"/>
                    </a:cubicBezTo>
                    <a:cubicBezTo>
                      <a:pt x="217" y="1479"/>
                      <a:pt x="361" y="1516"/>
                      <a:pt x="541" y="1516"/>
                    </a:cubicBezTo>
                    <a:cubicBezTo>
                      <a:pt x="722" y="1516"/>
                      <a:pt x="830" y="1479"/>
                      <a:pt x="938" y="1371"/>
                    </a:cubicBezTo>
                    <a:cubicBezTo>
                      <a:pt x="1010" y="1263"/>
                      <a:pt x="1046" y="1119"/>
                      <a:pt x="1046" y="938"/>
                    </a:cubicBezTo>
                    <a:cubicBezTo>
                      <a:pt x="1046" y="902"/>
                      <a:pt x="1046" y="866"/>
                      <a:pt x="1046" y="758"/>
                    </a:cubicBezTo>
                    <a:cubicBezTo>
                      <a:pt x="1046" y="686"/>
                      <a:pt x="1046" y="614"/>
                      <a:pt x="1046" y="578"/>
                    </a:cubicBezTo>
                    <a:cubicBezTo>
                      <a:pt x="1046" y="397"/>
                      <a:pt x="1010" y="289"/>
                      <a:pt x="938" y="181"/>
                    </a:cubicBezTo>
                    <a:cubicBezTo>
                      <a:pt x="830" y="73"/>
                      <a:pt x="722" y="1"/>
                      <a:pt x="5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41"/>
              <p:cNvSpPr/>
              <p:nvPr/>
            </p:nvSpPr>
            <p:spPr>
              <a:xfrm>
                <a:off x="1354391" y="1055872"/>
                <a:ext cx="15487" cy="3341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480" extrusionOk="0">
                    <a:moveTo>
                      <a:pt x="469" y="1"/>
                    </a:moveTo>
                    <a:lnTo>
                      <a:pt x="1" y="361"/>
                    </a:lnTo>
                    <a:cubicBezTo>
                      <a:pt x="1" y="361"/>
                      <a:pt x="1" y="397"/>
                      <a:pt x="1" y="397"/>
                    </a:cubicBezTo>
                    <a:cubicBezTo>
                      <a:pt x="1" y="397"/>
                      <a:pt x="1" y="434"/>
                      <a:pt x="1" y="434"/>
                    </a:cubicBezTo>
                    <a:lnTo>
                      <a:pt x="37" y="506"/>
                    </a:lnTo>
                    <a:lnTo>
                      <a:pt x="109" y="506"/>
                    </a:lnTo>
                    <a:lnTo>
                      <a:pt x="469" y="217"/>
                    </a:lnTo>
                    <a:lnTo>
                      <a:pt x="469" y="1443"/>
                    </a:lnTo>
                    <a:cubicBezTo>
                      <a:pt x="469" y="1443"/>
                      <a:pt x="469" y="1443"/>
                      <a:pt x="469" y="1480"/>
                    </a:cubicBezTo>
                    <a:lnTo>
                      <a:pt x="650" y="1480"/>
                    </a:lnTo>
                    <a:cubicBezTo>
                      <a:pt x="650" y="1443"/>
                      <a:pt x="686" y="1443"/>
                      <a:pt x="686" y="1443"/>
                    </a:cubicBezTo>
                    <a:lnTo>
                      <a:pt x="686" y="37"/>
                    </a:lnTo>
                    <a:cubicBezTo>
                      <a:pt x="686" y="37"/>
                      <a:pt x="650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41"/>
              <p:cNvSpPr/>
              <p:nvPr/>
            </p:nvSpPr>
            <p:spPr>
              <a:xfrm>
                <a:off x="1325900" y="1567214"/>
                <a:ext cx="16300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722" h="146" extrusionOk="0">
                    <a:moveTo>
                      <a:pt x="0" y="1"/>
                    </a:moveTo>
                    <a:cubicBezTo>
                      <a:pt x="0" y="1"/>
                      <a:pt x="0" y="37"/>
                      <a:pt x="0" y="37"/>
                    </a:cubicBezTo>
                    <a:lnTo>
                      <a:pt x="0" y="109"/>
                    </a:lnTo>
                    <a:cubicBezTo>
                      <a:pt x="0" y="145"/>
                      <a:pt x="0" y="145"/>
                      <a:pt x="0" y="145"/>
                    </a:cubicBezTo>
                    <a:lnTo>
                      <a:pt x="722" y="145"/>
                    </a:lnTo>
                    <a:cubicBezTo>
                      <a:pt x="722" y="145"/>
                      <a:pt x="722" y="145"/>
                      <a:pt x="722" y="109"/>
                    </a:cubicBezTo>
                    <a:lnTo>
                      <a:pt x="722" y="37"/>
                    </a:lnTo>
                    <a:cubicBezTo>
                      <a:pt x="722" y="37"/>
                      <a:pt x="722" y="1"/>
                      <a:pt x="72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41"/>
              <p:cNvSpPr/>
              <p:nvPr/>
            </p:nvSpPr>
            <p:spPr>
              <a:xfrm>
                <a:off x="1325900" y="2043563"/>
                <a:ext cx="23637" cy="34202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1515" extrusionOk="0">
                    <a:moveTo>
                      <a:pt x="541" y="181"/>
                    </a:moveTo>
                    <a:cubicBezTo>
                      <a:pt x="649" y="181"/>
                      <a:pt x="722" y="217"/>
                      <a:pt x="758" y="289"/>
                    </a:cubicBezTo>
                    <a:cubicBezTo>
                      <a:pt x="830" y="361"/>
                      <a:pt x="866" y="469"/>
                      <a:pt x="866" y="577"/>
                    </a:cubicBezTo>
                    <a:cubicBezTo>
                      <a:pt x="866" y="613"/>
                      <a:pt x="866" y="685"/>
                      <a:pt x="866" y="758"/>
                    </a:cubicBezTo>
                    <a:cubicBezTo>
                      <a:pt x="866" y="830"/>
                      <a:pt x="866" y="902"/>
                      <a:pt x="866" y="938"/>
                    </a:cubicBezTo>
                    <a:cubicBezTo>
                      <a:pt x="866" y="1082"/>
                      <a:pt x="830" y="1154"/>
                      <a:pt x="758" y="1226"/>
                    </a:cubicBezTo>
                    <a:cubicBezTo>
                      <a:pt x="722" y="1299"/>
                      <a:pt x="649" y="1335"/>
                      <a:pt x="541" y="1335"/>
                    </a:cubicBezTo>
                    <a:cubicBezTo>
                      <a:pt x="433" y="1335"/>
                      <a:pt x="325" y="1299"/>
                      <a:pt x="289" y="1226"/>
                    </a:cubicBezTo>
                    <a:cubicBezTo>
                      <a:pt x="217" y="1154"/>
                      <a:pt x="181" y="1082"/>
                      <a:pt x="181" y="938"/>
                    </a:cubicBezTo>
                    <a:lnTo>
                      <a:pt x="181" y="758"/>
                    </a:lnTo>
                    <a:lnTo>
                      <a:pt x="181" y="577"/>
                    </a:lnTo>
                    <a:cubicBezTo>
                      <a:pt x="181" y="469"/>
                      <a:pt x="217" y="361"/>
                      <a:pt x="289" y="289"/>
                    </a:cubicBezTo>
                    <a:cubicBezTo>
                      <a:pt x="325" y="217"/>
                      <a:pt x="433" y="181"/>
                      <a:pt x="541" y="181"/>
                    </a:cubicBezTo>
                    <a:close/>
                    <a:moveTo>
                      <a:pt x="541" y="0"/>
                    </a:moveTo>
                    <a:cubicBezTo>
                      <a:pt x="361" y="0"/>
                      <a:pt x="217" y="36"/>
                      <a:pt x="108" y="144"/>
                    </a:cubicBezTo>
                    <a:cubicBezTo>
                      <a:pt x="36" y="253"/>
                      <a:pt x="0" y="397"/>
                      <a:pt x="0" y="577"/>
                    </a:cubicBezTo>
                    <a:lnTo>
                      <a:pt x="0" y="758"/>
                    </a:lnTo>
                    <a:lnTo>
                      <a:pt x="0" y="938"/>
                    </a:lnTo>
                    <a:cubicBezTo>
                      <a:pt x="0" y="1118"/>
                      <a:pt x="36" y="1263"/>
                      <a:pt x="108" y="1371"/>
                    </a:cubicBezTo>
                    <a:cubicBezTo>
                      <a:pt x="217" y="1479"/>
                      <a:pt x="361" y="1515"/>
                      <a:pt x="541" y="1515"/>
                    </a:cubicBezTo>
                    <a:cubicBezTo>
                      <a:pt x="722" y="1515"/>
                      <a:pt x="830" y="1479"/>
                      <a:pt x="938" y="1371"/>
                    </a:cubicBezTo>
                    <a:cubicBezTo>
                      <a:pt x="1010" y="1263"/>
                      <a:pt x="1046" y="1118"/>
                      <a:pt x="1046" y="938"/>
                    </a:cubicBezTo>
                    <a:cubicBezTo>
                      <a:pt x="1046" y="902"/>
                      <a:pt x="1046" y="830"/>
                      <a:pt x="1046" y="758"/>
                    </a:cubicBezTo>
                    <a:cubicBezTo>
                      <a:pt x="1046" y="685"/>
                      <a:pt x="1046" y="613"/>
                      <a:pt x="1046" y="577"/>
                    </a:cubicBezTo>
                    <a:cubicBezTo>
                      <a:pt x="1046" y="397"/>
                      <a:pt x="1010" y="253"/>
                      <a:pt x="938" y="144"/>
                    </a:cubicBezTo>
                    <a:cubicBezTo>
                      <a:pt x="830" y="36"/>
                      <a:pt x="722" y="0"/>
                      <a:pt x="5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41"/>
              <p:cNvSpPr/>
              <p:nvPr/>
            </p:nvSpPr>
            <p:spPr>
              <a:xfrm>
                <a:off x="1355204" y="2043563"/>
                <a:ext cx="23637" cy="34202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1515" extrusionOk="0">
                    <a:moveTo>
                      <a:pt x="506" y="0"/>
                    </a:moveTo>
                    <a:cubicBezTo>
                      <a:pt x="433" y="0"/>
                      <a:pt x="325" y="0"/>
                      <a:pt x="253" y="72"/>
                    </a:cubicBezTo>
                    <a:cubicBezTo>
                      <a:pt x="181" y="108"/>
                      <a:pt x="109" y="181"/>
                      <a:pt x="73" y="217"/>
                    </a:cubicBezTo>
                    <a:cubicBezTo>
                      <a:pt x="37" y="289"/>
                      <a:pt x="37" y="361"/>
                      <a:pt x="37" y="433"/>
                    </a:cubicBezTo>
                    <a:cubicBezTo>
                      <a:pt x="37" y="469"/>
                      <a:pt x="37" y="469"/>
                      <a:pt x="37" y="469"/>
                    </a:cubicBezTo>
                    <a:cubicBezTo>
                      <a:pt x="37" y="505"/>
                      <a:pt x="73" y="505"/>
                      <a:pt x="73" y="505"/>
                    </a:cubicBezTo>
                    <a:lnTo>
                      <a:pt x="181" y="505"/>
                    </a:lnTo>
                    <a:cubicBezTo>
                      <a:pt x="181" y="505"/>
                      <a:pt x="181" y="505"/>
                      <a:pt x="217" y="469"/>
                    </a:cubicBezTo>
                    <a:cubicBezTo>
                      <a:pt x="217" y="469"/>
                      <a:pt x="217" y="469"/>
                      <a:pt x="217" y="433"/>
                    </a:cubicBezTo>
                    <a:cubicBezTo>
                      <a:pt x="253" y="361"/>
                      <a:pt x="253" y="289"/>
                      <a:pt x="325" y="253"/>
                    </a:cubicBezTo>
                    <a:cubicBezTo>
                      <a:pt x="361" y="181"/>
                      <a:pt x="433" y="181"/>
                      <a:pt x="506" y="181"/>
                    </a:cubicBezTo>
                    <a:cubicBezTo>
                      <a:pt x="614" y="181"/>
                      <a:pt x="686" y="181"/>
                      <a:pt x="722" y="253"/>
                    </a:cubicBezTo>
                    <a:cubicBezTo>
                      <a:pt x="758" y="289"/>
                      <a:pt x="794" y="361"/>
                      <a:pt x="794" y="433"/>
                    </a:cubicBezTo>
                    <a:cubicBezTo>
                      <a:pt x="794" y="505"/>
                      <a:pt x="758" y="577"/>
                      <a:pt x="722" y="613"/>
                    </a:cubicBezTo>
                    <a:cubicBezTo>
                      <a:pt x="686" y="685"/>
                      <a:pt x="614" y="758"/>
                      <a:pt x="506" y="830"/>
                    </a:cubicBezTo>
                    <a:lnTo>
                      <a:pt x="73" y="1299"/>
                    </a:lnTo>
                    <a:cubicBezTo>
                      <a:pt x="37" y="1335"/>
                      <a:pt x="1" y="1371"/>
                      <a:pt x="1" y="1407"/>
                    </a:cubicBezTo>
                    <a:lnTo>
                      <a:pt x="1" y="1443"/>
                    </a:lnTo>
                    <a:cubicBezTo>
                      <a:pt x="1" y="1479"/>
                      <a:pt x="1" y="1479"/>
                      <a:pt x="1" y="1479"/>
                    </a:cubicBezTo>
                    <a:cubicBezTo>
                      <a:pt x="37" y="1515"/>
                      <a:pt x="37" y="1515"/>
                      <a:pt x="37" y="1515"/>
                    </a:cubicBezTo>
                    <a:lnTo>
                      <a:pt x="974" y="1515"/>
                    </a:lnTo>
                    <a:cubicBezTo>
                      <a:pt x="1011" y="1515"/>
                      <a:pt x="1011" y="1515"/>
                      <a:pt x="1011" y="1479"/>
                    </a:cubicBezTo>
                    <a:cubicBezTo>
                      <a:pt x="1011" y="1479"/>
                      <a:pt x="1047" y="1479"/>
                      <a:pt x="1047" y="1443"/>
                    </a:cubicBezTo>
                    <a:lnTo>
                      <a:pt x="1047" y="1371"/>
                    </a:lnTo>
                    <a:cubicBezTo>
                      <a:pt x="1047" y="1371"/>
                      <a:pt x="1011" y="1335"/>
                      <a:pt x="1011" y="1335"/>
                    </a:cubicBezTo>
                    <a:lnTo>
                      <a:pt x="325" y="1335"/>
                    </a:lnTo>
                    <a:lnTo>
                      <a:pt x="722" y="902"/>
                    </a:lnTo>
                    <a:cubicBezTo>
                      <a:pt x="830" y="830"/>
                      <a:pt x="902" y="758"/>
                      <a:pt x="938" y="685"/>
                    </a:cubicBezTo>
                    <a:cubicBezTo>
                      <a:pt x="974" y="613"/>
                      <a:pt x="1011" y="505"/>
                      <a:pt x="1011" y="433"/>
                    </a:cubicBezTo>
                    <a:cubicBezTo>
                      <a:pt x="1011" y="289"/>
                      <a:pt x="974" y="217"/>
                      <a:pt x="866" y="108"/>
                    </a:cubicBezTo>
                    <a:cubicBezTo>
                      <a:pt x="794" y="36"/>
                      <a:pt x="686" y="0"/>
                      <a:pt x="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41"/>
              <p:cNvSpPr/>
              <p:nvPr/>
            </p:nvSpPr>
            <p:spPr>
              <a:xfrm>
                <a:off x="1325900" y="2537792"/>
                <a:ext cx="23637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1516" extrusionOk="0">
                    <a:moveTo>
                      <a:pt x="541" y="181"/>
                    </a:moveTo>
                    <a:cubicBezTo>
                      <a:pt x="649" y="181"/>
                      <a:pt x="722" y="217"/>
                      <a:pt x="758" y="289"/>
                    </a:cubicBezTo>
                    <a:cubicBezTo>
                      <a:pt x="830" y="362"/>
                      <a:pt x="866" y="434"/>
                      <a:pt x="866" y="578"/>
                    </a:cubicBezTo>
                    <a:cubicBezTo>
                      <a:pt x="866" y="614"/>
                      <a:pt x="866" y="686"/>
                      <a:pt x="866" y="758"/>
                    </a:cubicBezTo>
                    <a:cubicBezTo>
                      <a:pt x="866" y="830"/>
                      <a:pt x="866" y="903"/>
                      <a:pt x="866" y="939"/>
                    </a:cubicBezTo>
                    <a:cubicBezTo>
                      <a:pt x="866" y="1047"/>
                      <a:pt x="830" y="1155"/>
                      <a:pt x="758" y="1227"/>
                    </a:cubicBezTo>
                    <a:cubicBezTo>
                      <a:pt x="722" y="1299"/>
                      <a:pt x="649" y="1335"/>
                      <a:pt x="541" y="1335"/>
                    </a:cubicBezTo>
                    <a:cubicBezTo>
                      <a:pt x="433" y="1335"/>
                      <a:pt x="325" y="1299"/>
                      <a:pt x="289" y="1227"/>
                    </a:cubicBezTo>
                    <a:cubicBezTo>
                      <a:pt x="217" y="1155"/>
                      <a:pt x="181" y="1047"/>
                      <a:pt x="181" y="939"/>
                    </a:cubicBezTo>
                    <a:lnTo>
                      <a:pt x="181" y="758"/>
                    </a:lnTo>
                    <a:lnTo>
                      <a:pt x="181" y="578"/>
                    </a:lnTo>
                    <a:cubicBezTo>
                      <a:pt x="181" y="434"/>
                      <a:pt x="217" y="362"/>
                      <a:pt x="289" y="289"/>
                    </a:cubicBezTo>
                    <a:cubicBezTo>
                      <a:pt x="325" y="217"/>
                      <a:pt x="433" y="181"/>
                      <a:pt x="541" y="181"/>
                    </a:cubicBezTo>
                    <a:close/>
                    <a:moveTo>
                      <a:pt x="541" y="1"/>
                    </a:moveTo>
                    <a:cubicBezTo>
                      <a:pt x="361" y="1"/>
                      <a:pt x="217" y="37"/>
                      <a:pt x="108" y="145"/>
                    </a:cubicBezTo>
                    <a:cubicBezTo>
                      <a:pt x="36" y="253"/>
                      <a:pt x="0" y="398"/>
                      <a:pt x="0" y="578"/>
                    </a:cubicBezTo>
                    <a:lnTo>
                      <a:pt x="0" y="758"/>
                    </a:lnTo>
                    <a:lnTo>
                      <a:pt x="0" y="939"/>
                    </a:lnTo>
                    <a:cubicBezTo>
                      <a:pt x="0" y="1119"/>
                      <a:pt x="36" y="1263"/>
                      <a:pt x="108" y="1371"/>
                    </a:cubicBezTo>
                    <a:cubicBezTo>
                      <a:pt x="217" y="1480"/>
                      <a:pt x="361" y="1516"/>
                      <a:pt x="541" y="1516"/>
                    </a:cubicBezTo>
                    <a:cubicBezTo>
                      <a:pt x="722" y="1516"/>
                      <a:pt x="830" y="1480"/>
                      <a:pt x="938" y="1371"/>
                    </a:cubicBezTo>
                    <a:cubicBezTo>
                      <a:pt x="1010" y="1263"/>
                      <a:pt x="1046" y="1119"/>
                      <a:pt x="1046" y="939"/>
                    </a:cubicBezTo>
                    <a:cubicBezTo>
                      <a:pt x="1046" y="903"/>
                      <a:pt x="1046" y="830"/>
                      <a:pt x="1046" y="758"/>
                    </a:cubicBezTo>
                    <a:cubicBezTo>
                      <a:pt x="1046" y="686"/>
                      <a:pt x="1046" y="614"/>
                      <a:pt x="1046" y="578"/>
                    </a:cubicBezTo>
                    <a:cubicBezTo>
                      <a:pt x="1046" y="398"/>
                      <a:pt x="1010" y="253"/>
                      <a:pt x="938" y="145"/>
                    </a:cubicBezTo>
                    <a:cubicBezTo>
                      <a:pt x="830" y="37"/>
                      <a:pt x="722" y="1"/>
                      <a:pt x="5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41"/>
              <p:cNvSpPr/>
              <p:nvPr/>
            </p:nvSpPr>
            <p:spPr>
              <a:xfrm>
                <a:off x="1355204" y="2537792"/>
                <a:ext cx="24450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1516" extrusionOk="0">
                    <a:moveTo>
                      <a:pt x="109" y="1"/>
                    </a:moveTo>
                    <a:cubicBezTo>
                      <a:pt x="109" y="1"/>
                      <a:pt x="73" y="37"/>
                      <a:pt x="73" y="37"/>
                    </a:cubicBezTo>
                    <a:cubicBezTo>
                      <a:pt x="73" y="37"/>
                      <a:pt x="73" y="37"/>
                      <a:pt x="73" y="73"/>
                    </a:cubicBezTo>
                    <a:lnTo>
                      <a:pt x="73" y="145"/>
                    </a:lnTo>
                    <a:cubicBezTo>
                      <a:pt x="73" y="145"/>
                      <a:pt x="73" y="181"/>
                      <a:pt x="73" y="181"/>
                    </a:cubicBezTo>
                    <a:lnTo>
                      <a:pt x="722" y="181"/>
                    </a:lnTo>
                    <a:lnTo>
                      <a:pt x="325" y="650"/>
                    </a:lnTo>
                    <a:cubicBezTo>
                      <a:pt x="289" y="650"/>
                      <a:pt x="289" y="686"/>
                      <a:pt x="289" y="686"/>
                    </a:cubicBezTo>
                    <a:lnTo>
                      <a:pt x="289" y="758"/>
                    </a:lnTo>
                    <a:cubicBezTo>
                      <a:pt x="289" y="758"/>
                      <a:pt x="289" y="794"/>
                      <a:pt x="325" y="794"/>
                    </a:cubicBezTo>
                    <a:lnTo>
                      <a:pt x="542" y="794"/>
                    </a:lnTo>
                    <a:cubicBezTo>
                      <a:pt x="758" y="794"/>
                      <a:pt x="866" y="903"/>
                      <a:pt x="866" y="1047"/>
                    </a:cubicBezTo>
                    <a:cubicBezTo>
                      <a:pt x="866" y="1155"/>
                      <a:pt x="830" y="1227"/>
                      <a:pt x="758" y="1263"/>
                    </a:cubicBezTo>
                    <a:cubicBezTo>
                      <a:pt x="722" y="1335"/>
                      <a:pt x="614" y="1335"/>
                      <a:pt x="542" y="1335"/>
                    </a:cubicBezTo>
                    <a:cubicBezTo>
                      <a:pt x="433" y="1335"/>
                      <a:pt x="361" y="1335"/>
                      <a:pt x="325" y="1299"/>
                    </a:cubicBezTo>
                    <a:cubicBezTo>
                      <a:pt x="253" y="1263"/>
                      <a:pt x="217" y="1227"/>
                      <a:pt x="181" y="1155"/>
                    </a:cubicBezTo>
                    <a:cubicBezTo>
                      <a:pt x="181" y="1119"/>
                      <a:pt x="181" y="1119"/>
                      <a:pt x="181" y="1119"/>
                    </a:cubicBezTo>
                    <a:lnTo>
                      <a:pt x="1" y="1119"/>
                    </a:lnTo>
                    <a:cubicBezTo>
                      <a:pt x="1" y="1119"/>
                      <a:pt x="1" y="1119"/>
                      <a:pt x="1" y="1155"/>
                    </a:cubicBezTo>
                    <a:cubicBezTo>
                      <a:pt x="1" y="1191"/>
                      <a:pt x="1" y="1263"/>
                      <a:pt x="73" y="1335"/>
                    </a:cubicBezTo>
                    <a:cubicBezTo>
                      <a:pt x="109" y="1371"/>
                      <a:pt x="145" y="1444"/>
                      <a:pt x="253" y="1480"/>
                    </a:cubicBezTo>
                    <a:cubicBezTo>
                      <a:pt x="325" y="1516"/>
                      <a:pt x="433" y="1516"/>
                      <a:pt x="542" y="1516"/>
                    </a:cubicBezTo>
                    <a:cubicBezTo>
                      <a:pt x="614" y="1516"/>
                      <a:pt x="722" y="1516"/>
                      <a:pt x="794" y="1480"/>
                    </a:cubicBezTo>
                    <a:cubicBezTo>
                      <a:pt x="902" y="1444"/>
                      <a:pt x="938" y="1371"/>
                      <a:pt x="1011" y="1299"/>
                    </a:cubicBezTo>
                    <a:cubicBezTo>
                      <a:pt x="1047" y="1227"/>
                      <a:pt x="1083" y="1155"/>
                      <a:pt x="1083" y="1083"/>
                    </a:cubicBezTo>
                    <a:cubicBezTo>
                      <a:pt x="1083" y="939"/>
                      <a:pt x="1011" y="830"/>
                      <a:pt x="938" y="758"/>
                    </a:cubicBezTo>
                    <a:cubicBezTo>
                      <a:pt x="866" y="686"/>
                      <a:pt x="758" y="650"/>
                      <a:pt x="614" y="650"/>
                    </a:cubicBezTo>
                    <a:lnTo>
                      <a:pt x="578" y="650"/>
                    </a:lnTo>
                    <a:lnTo>
                      <a:pt x="974" y="181"/>
                    </a:lnTo>
                    <a:cubicBezTo>
                      <a:pt x="974" y="181"/>
                      <a:pt x="1011" y="145"/>
                      <a:pt x="1011" y="145"/>
                    </a:cubicBezTo>
                    <a:lnTo>
                      <a:pt x="1011" y="73"/>
                    </a:lnTo>
                    <a:cubicBezTo>
                      <a:pt x="1011" y="37"/>
                      <a:pt x="974" y="37"/>
                      <a:pt x="974" y="37"/>
                    </a:cubicBezTo>
                    <a:cubicBezTo>
                      <a:pt x="974" y="37"/>
                      <a:pt x="974" y="1"/>
                      <a:pt x="9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41"/>
              <p:cNvSpPr/>
              <p:nvPr/>
            </p:nvSpPr>
            <p:spPr>
              <a:xfrm>
                <a:off x="1325900" y="3032044"/>
                <a:ext cx="23637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1516" extrusionOk="0">
                    <a:moveTo>
                      <a:pt x="541" y="145"/>
                    </a:moveTo>
                    <a:cubicBezTo>
                      <a:pt x="649" y="145"/>
                      <a:pt x="722" y="181"/>
                      <a:pt x="758" y="253"/>
                    </a:cubicBezTo>
                    <a:cubicBezTo>
                      <a:pt x="830" y="325"/>
                      <a:pt x="866" y="433"/>
                      <a:pt x="866" y="578"/>
                    </a:cubicBezTo>
                    <a:cubicBezTo>
                      <a:pt x="866" y="614"/>
                      <a:pt x="866" y="650"/>
                      <a:pt x="866" y="758"/>
                    </a:cubicBezTo>
                    <a:cubicBezTo>
                      <a:pt x="866" y="830"/>
                      <a:pt x="866" y="866"/>
                      <a:pt x="866" y="938"/>
                    </a:cubicBezTo>
                    <a:cubicBezTo>
                      <a:pt x="866" y="1047"/>
                      <a:pt x="830" y="1155"/>
                      <a:pt x="758" y="1227"/>
                    </a:cubicBezTo>
                    <a:cubicBezTo>
                      <a:pt x="722" y="1299"/>
                      <a:pt x="649" y="1335"/>
                      <a:pt x="541" y="1335"/>
                    </a:cubicBezTo>
                    <a:cubicBezTo>
                      <a:pt x="433" y="1335"/>
                      <a:pt x="325" y="1299"/>
                      <a:pt x="289" y="1227"/>
                    </a:cubicBezTo>
                    <a:cubicBezTo>
                      <a:pt x="217" y="1155"/>
                      <a:pt x="181" y="1047"/>
                      <a:pt x="181" y="938"/>
                    </a:cubicBezTo>
                    <a:lnTo>
                      <a:pt x="181" y="758"/>
                    </a:lnTo>
                    <a:lnTo>
                      <a:pt x="181" y="578"/>
                    </a:lnTo>
                    <a:cubicBezTo>
                      <a:pt x="181" y="433"/>
                      <a:pt x="217" y="325"/>
                      <a:pt x="289" y="253"/>
                    </a:cubicBezTo>
                    <a:cubicBezTo>
                      <a:pt x="325" y="181"/>
                      <a:pt x="433" y="145"/>
                      <a:pt x="541" y="145"/>
                    </a:cubicBezTo>
                    <a:close/>
                    <a:moveTo>
                      <a:pt x="541" y="1"/>
                    </a:moveTo>
                    <a:cubicBezTo>
                      <a:pt x="361" y="1"/>
                      <a:pt x="217" y="37"/>
                      <a:pt x="108" y="145"/>
                    </a:cubicBezTo>
                    <a:cubicBezTo>
                      <a:pt x="36" y="253"/>
                      <a:pt x="0" y="397"/>
                      <a:pt x="0" y="578"/>
                    </a:cubicBezTo>
                    <a:lnTo>
                      <a:pt x="0" y="758"/>
                    </a:lnTo>
                    <a:lnTo>
                      <a:pt x="0" y="938"/>
                    </a:lnTo>
                    <a:cubicBezTo>
                      <a:pt x="0" y="1119"/>
                      <a:pt x="36" y="1227"/>
                      <a:pt x="108" y="1335"/>
                    </a:cubicBezTo>
                    <a:cubicBezTo>
                      <a:pt x="217" y="1443"/>
                      <a:pt x="361" y="1515"/>
                      <a:pt x="541" y="1515"/>
                    </a:cubicBezTo>
                    <a:cubicBezTo>
                      <a:pt x="722" y="1515"/>
                      <a:pt x="830" y="1443"/>
                      <a:pt x="938" y="1335"/>
                    </a:cubicBezTo>
                    <a:cubicBezTo>
                      <a:pt x="1010" y="1227"/>
                      <a:pt x="1046" y="1119"/>
                      <a:pt x="1046" y="938"/>
                    </a:cubicBezTo>
                    <a:cubicBezTo>
                      <a:pt x="1046" y="902"/>
                      <a:pt x="1046" y="830"/>
                      <a:pt x="1046" y="758"/>
                    </a:cubicBezTo>
                    <a:cubicBezTo>
                      <a:pt x="1046" y="650"/>
                      <a:pt x="1046" y="614"/>
                      <a:pt x="1046" y="578"/>
                    </a:cubicBezTo>
                    <a:cubicBezTo>
                      <a:pt x="1046" y="397"/>
                      <a:pt x="1010" y="253"/>
                      <a:pt x="938" y="145"/>
                    </a:cubicBezTo>
                    <a:cubicBezTo>
                      <a:pt x="830" y="37"/>
                      <a:pt x="722" y="1"/>
                      <a:pt x="5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41"/>
              <p:cNvSpPr/>
              <p:nvPr/>
            </p:nvSpPr>
            <p:spPr>
              <a:xfrm>
                <a:off x="1354391" y="3032044"/>
                <a:ext cx="26888" cy="33412"/>
              </a:xfrm>
              <a:custGeom>
                <a:avLst/>
                <a:gdLst/>
                <a:ahLst/>
                <a:cxnLst/>
                <a:rect l="l" t="t" r="r" b="b"/>
                <a:pathLst>
                  <a:path w="1191" h="1480" extrusionOk="0">
                    <a:moveTo>
                      <a:pt x="758" y="217"/>
                    </a:moveTo>
                    <a:lnTo>
                      <a:pt x="758" y="974"/>
                    </a:lnTo>
                    <a:lnTo>
                      <a:pt x="217" y="974"/>
                    </a:lnTo>
                    <a:lnTo>
                      <a:pt x="758" y="217"/>
                    </a:lnTo>
                    <a:close/>
                    <a:moveTo>
                      <a:pt x="686" y="1"/>
                    </a:moveTo>
                    <a:cubicBezTo>
                      <a:pt x="686" y="37"/>
                      <a:pt x="686" y="37"/>
                      <a:pt x="650" y="37"/>
                    </a:cubicBezTo>
                    <a:lnTo>
                      <a:pt x="37" y="938"/>
                    </a:lnTo>
                    <a:cubicBezTo>
                      <a:pt x="1" y="974"/>
                      <a:pt x="1" y="974"/>
                      <a:pt x="1" y="1011"/>
                    </a:cubicBezTo>
                    <a:lnTo>
                      <a:pt x="1" y="1083"/>
                    </a:lnTo>
                    <a:cubicBezTo>
                      <a:pt x="1" y="1083"/>
                      <a:pt x="1" y="1119"/>
                      <a:pt x="1" y="1119"/>
                    </a:cubicBezTo>
                    <a:lnTo>
                      <a:pt x="722" y="1119"/>
                    </a:lnTo>
                    <a:lnTo>
                      <a:pt x="722" y="1443"/>
                    </a:lnTo>
                    <a:cubicBezTo>
                      <a:pt x="722" y="1443"/>
                      <a:pt x="758" y="1479"/>
                      <a:pt x="758" y="1479"/>
                    </a:cubicBezTo>
                    <a:lnTo>
                      <a:pt x="902" y="1479"/>
                    </a:lnTo>
                    <a:cubicBezTo>
                      <a:pt x="938" y="1479"/>
                      <a:pt x="938" y="1443"/>
                      <a:pt x="938" y="1443"/>
                    </a:cubicBezTo>
                    <a:lnTo>
                      <a:pt x="938" y="1119"/>
                    </a:lnTo>
                    <a:lnTo>
                      <a:pt x="1155" y="1119"/>
                    </a:lnTo>
                    <a:cubicBezTo>
                      <a:pt x="1155" y="1119"/>
                      <a:pt x="1191" y="1083"/>
                      <a:pt x="1191" y="1083"/>
                    </a:cubicBezTo>
                    <a:lnTo>
                      <a:pt x="1191" y="1011"/>
                    </a:lnTo>
                    <a:cubicBezTo>
                      <a:pt x="1191" y="974"/>
                      <a:pt x="1155" y="974"/>
                      <a:pt x="1155" y="974"/>
                    </a:cubicBezTo>
                    <a:cubicBezTo>
                      <a:pt x="1155" y="974"/>
                      <a:pt x="1155" y="938"/>
                      <a:pt x="1119" y="938"/>
                    </a:cubicBezTo>
                    <a:lnTo>
                      <a:pt x="938" y="938"/>
                    </a:lnTo>
                    <a:lnTo>
                      <a:pt x="938" y="37"/>
                    </a:lnTo>
                    <a:cubicBezTo>
                      <a:pt x="938" y="37"/>
                      <a:pt x="938" y="37"/>
                      <a:pt x="9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1"/>
              <p:cNvSpPr/>
              <p:nvPr/>
            </p:nvSpPr>
            <p:spPr>
              <a:xfrm>
                <a:off x="1325900" y="3543386"/>
                <a:ext cx="16300" cy="4109"/>
              </a:xfrm>
              <a:custGeom>
                <a:avLst/>
                <a:gdLst/>
                <a:ahLst/>
                <a:cxnLst/>
                <a:rect l="l" t="t" r="r" b="b"/>
                <a:pathLst>
                  <a:path w="722" h="182" extrusionOk="0">
                    <a:moveTo>
                      <a:pt x="36" y="1"/>
                    </a:moveTo>
                    <a:cubicBezTo>
                      <a:pt x="36" y="1"/>
                      <a:pt x="36" y="1"/>
                      <a:pt x="0" y="37"/>
                    </a:cubicBezTo>
                    <a:lnTo>
                      <a:pt x="0" y="145"/>
                    </a:lnTo>
                    <a:cubicBezTo>
                      <a:pt x="36" y="181"/>
                      <a:pt x="36" y="181"/>
                      <a:pt x="36" y="181"/>
                    </a:cubicBezTo>
                    <a:lnTo>
                      <a:pt x="686" y="181"/>
                    </a:lnTo>
                    <a:cubicBezTo>
                      <a:pt x="686" y="181"/>
                      <a:pt x="722" y="181"/>
                      <a:pt x="722" y="145"/>
                    </a:cubicBezTo>
                    <a:lnTo>
                      <a:pt x="722" y="37"/>
                    </a:lnTo>
                    <a:cubicBezTo>
                      <a:pt x="722" y="1"/>
                      <a:pt x="686" y="1"/>
                      <a:pt x="6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1"/>
              <p:cNvSpPr/>
              <p:nvPr/>
            </p:nvSpPr>
            <p:spPr>
              <a:xfrm>
                <a:off x="1325900" y="4019735"/>
                <a:ext cx="23637" cy="35015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1551" extrusionOk="0">
                    <a:moveTo>
                      <a:pt x="541" y="180"/>
                    </a:moveTo>
                    <a:cubicBezTo>
                      <a:pt x="649" y="180"/>
                      <a:pt x="722" y="217"/>
                      <a:pt x="758" y="289"/>
                    </a:cubicBezTo>
                    <a:cubicBezTo>
                      <a:pt x="830" y="361"/>
                      <a:pt x="866" y="469"/>
                      <a:pt x="866" y="613"/>
                    </a:cubicBezTo>
                    <a:cubicBezTo>
                      <a:pt x="866" y="649"/>
                      <a:pt x="866" y="685"/>
                      <a:pt x="866" y="758"/>
                    </a:cubicBezTo>
                    <a:cubicBezTo>
                      <a:pt x="866" y="830"/>
                      <a:pt x="866" y="902"/>
                      <a:pt x="866" y="938"/>
                    </a:cubicBezTo>
                    <a:cubicBezTo>
                      <a:pt x="866" y="1082"/>
                      <a:pt x="830" y="1190"/>
                      <a:pt x="758" y="1262"/>
                    </a:cubicBezTo>
                    <a:cubicBezTo>
                      <a:pt x="722" y="1335"/>
                      <a:pt x="649" y="1371"/>
                      <a:pt x="541" y="1371"/>
                    </a:cubicBezTo>
                    <a:cubicBezTo>
                      <a:pt x="433" y="1371"/>
                      <a:pt x="325" y="1335"/>
                      <a:pt x="289" y="1262"/>
                    </a:cubicBezTo>
                    <a:cubicBezTo>
                      <a:pt x="217" y="1190"/>
                      <a:pt x="181" y="1082"/>
                      <a:pt x="181" y="938"/>
                    </a:cubicBezTo>
                    <a:lnTo>
                      <a:pt x="181" y="758"/>
                    </a:lnTo>
                    <a:lnTo>
                      <a:pt x="181" y="613"/>
                    </a:lnTo>
                    <a:cubicBezTo>
                      <a:pt x="181" y="469"/>
                      <a:pt x="217" y="361"/>
                      <a:pt x="289" y="289"/>
                    </a:cubicBezTo>
                    <a:cubicBezTo>
                      <a:pt x="325" y="217"/>
                      <a:pt x="433" y="180"/>
                      <a:pt x="541" y="180"/>
                    </a:cubicBezTo>
                    <a:close/>
                    <a:moveTo>
                      <a:pt x="541" y="0"/>
                    </a:moveTo>
                    <a:cubicBezTo>
                      <a:pt x="361" y="0"/>
                      <a:pt x="217" y="72"/>
                      <a:pt x="108" y="180"/>
                    </a:cubicBezTo>
                    <a:cubicBezTo>
                      <a:pt x="36" y="289"/>
                      <a:pt x="0" y="433"/>
                      <a:pt x="0" y="577"/>
                    </a:cubicBezTo>
                    <a:lnTo>
                      <a:pt x="0" y="758"/>
                    </a:lnTo>
                    <a:lnTo>
                      <a:pt x="0" y="974"/>
                    </a:lnTo>
                    <a:cubicBezTo>
                      <a:pt x="0" y="1118"/>
                      <a:pt x="36" y="1262"/>
                      <a:pt x="108" y="1371"/>
                    </a:cubicBezTo>
                    <a:cubicBezTo>
                      <a:pt x="217" y="1479"/>
                      <a:pt x="361" y="1551"/>
                      <a:pt x="541" y="1551"/>
                    </a:cubicBezTo>
                    <a:cubicBezTo>
                      <a:pt x="722" y="1551"/>
                      <a:pt x="830" y="1479"/>
                      <a:pt x="938" y="1371"/>
                    </a:cubicBezTo>
                    <a:cubicBezTo>
                      <a:pt x="1010" y="1262"/>
                      <a:pt x="1046" y="1118"/>
                      <a:pt x="1046" y="974"/>
                    </a:cubicBezTo>
                    <a:cubicBezTo>
                      <a:pt x="1046" y="902"/>
                      <a:pt x="1046" y="866"/>
                      <a:pt x="1046" y="758"/>
                    </a:cubicBezTo>
                    <a:cubicBezTo>
                      <a:pt x="1046" y="685"/>
                      <a:pt x="1046" y="613"/>
                      <a:pt x="1046" y="577"/>
                    </a:cubicBezTo>
                    <a:cubicBezTo>
                      <a:pt x="1046" y="433"/>
                      <a:pt x="1010" y="289"/>
                      <a:pt x="938" y="180"/>
                    </a:cubicBezTo>
                    <a:cubicBezTo>
                      <a:pt x="830" y="72"/>
                      <a:pt x="722" y="0"/>
                      <a:pt x="5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1"/>
              <p:cNvSpPr/>
              <p:nvPr/>
            </p:nvSpPr>
            <p:spPr>
              <a:xfrm>
                <a:off x="1355204" y="4020548"/>
                <a:ext cx="23637" cy="34202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1515" extrusionOk="0">
                    <a:moveTo>
                      <a:pt x="181" y="0"/>
                    </a:moveTo>
                    <a:cubicBezTo>
                      <a:pt x="145" y="0"/>
                      <a:pt x="145" y="0"/>
                      <a:pt x="145" y="36"/>
                    </a:cubicBezTo>
                    <a:lnTo>
                      <a:pt x="73" y="758"/>
                    </a:lnTo>
                    <a:cubicBezTo>
                      <a:pt x="73" y="758"/>
                      <a:pt x="73" y="794"/>
                      <a:pt x="73" y="794"/>
                    </a:cubicBezTo>
                    <a:lnTo>
                      <a:pt x="253" y="794"/>
                    </a:lnTo>
                    <a:cubicBezTo>
                      <a:pt x="253" y="794"/>
                      <a:pt x="289" y="758"/>
                      <a:pt x="289" y="758"/>
                    </a:cubicBezTo>
                    <a:cubicBezTo>
                      <a:pt x="325" y="722"/>
                      <a:pt x="361" y="722"/>
                      <a:pt x="397" y="722"/>
                    </a:cubicBezTo>
                    <a:cubicBezTo>
                      <a:pt x="433" y="685"/>
                      <a:pt x="470" y="685"/>
                      <a:pt x="506" y="685"/>
                    </a:cubicBezTo>
                    <a:cubicBezTo>
                      <a:pt x="614" y="685"/>
                      <a:pt x="686" y="722"/>
                      <a:pt x="758" y="758"/>
                    </a:cubicBezTo>
                    <a:cubicBezTo>
                      <a:pt x="830" y="830"/>
                      <a:pt x="866" y="902"/>
                      <a:pt x="866" y="1010"/>
                    </a:cubicBezTo>
                    <a:cubicBezTo>
                      <a:pt x="866" y="1082"/>
                      <a:pt x="830" y="1190"/>
                      <a:pt x="758" y="1226"/>
                    </a:cubicBezTo>
                    <a:cubicBezTo>
                      <a:pt x="686" y="1299"/>
                      <a:pt x="614" y="1335"/>
                      <a:pt x="506" y="1335"/>
                    </a:cubicBezTo>
                    <a:cubicBezTo>
                      <a:pt x="433" y="1335"/>
                      <a:pt x="361" y="1299"/>
                      <a:pt x="325" y="1263"/>
                    </a:cubicBezTo>
                    <a:cubicBezTo>
                      <a:pt x="253" y="1226"/>
                      <a:pt x="217" y="1190"/>
                      <a:pt x="217" y="1082"/>
                    </a:cubicBezTo>
                    <a:cubicBezTo>
                      <a:pt x="181" y="1082"/>
                      <a:pt x="181" y="1046"/>
                      <a:pt x="145" y="1046"/>
                    </a:cubicBezTo>
                    <a:lnTo>
                      <a:pt x="1" y="1046"/>
                    </a:lnTo>
                    <a:cubicBezTo>
                      <a:pt x="1" y="1082"/>
                      <a:pt x="1" y="1082"/>
                      <a:pt x="1" y="1082"/>
                    </a:cubicBezTo>
                    <a:cubicBezTo>
                      <a:pt x="1" y="1154"/>
                      <a:pt x="37" y="1226"/>
                      <a:pt x="73" y="1299"/>
                    </a:cubicBezTo>
                    <a:cubicBezTo>
                      <a:pt x="109" y="1371"/>
                      <a:pt x="145" y="1407"/>
                      <a:pt x="253" y="1443"/>
                    </a:cubicBezTo>
                    <a:cubicBezTo>
                      <a:pt x="325" y="1479"/>
                      <a:pt x="397" y="1515"/>
                      <a:pt x="506" y="1515"/>
                    </a:cubicBezTo>
                    <a:cubicBezTo>
                      <a:pt x="614" y="1515"/>
                      <a:pt x="722" y="1479"/>
                      <a:pt x="794" y="1443"/>
                    </a:cubicBezTo>
                    <a:cubicBezTo>
                      <a:pt x="866" y="1407"/>
                      <a:pt x="938" y="1335"/>
                      <a:pt x="974" y="1263"/>
                    </a:cubicBezTo>
                    <a:cubicBezTo>
                      <a:pt x="1047" y="1190"/>
                      <a:pt x="1047" y="1118"/>
                      <a:pt x="1047" y="1010"/>
                    </a:cubicBezTo>
                    <a:cubicBezTo>
                      <a:pt x="1047" y="902"/>
                      <a:pt x="1047" y="830"/>
                      <a:pt x="974" y="758"/>
                    </a:cubicBezTo>
                    <a:cubicBezTo>
                      <a:pt x="938" y="685"/>
                      <a:pt x="866" y="613"/>
                      <a:pt x="794" y="577"/>
                    </a:cubicBezTo>
                    <a:cubicBezTo>
                      <a:pt x="722" y="541"/>
                      <a:pt x="650" y="541"/>
                      <a:pt x="542" y="541"/>
                    </a:cubicBezTo>
                    <a:cubicBezTo>
                      <a:pt x="433" y="541"/>
                      <a:pt x="325" y="541"/>
                      <a:pt x="253" y="613"/>
                    </a:cubicBezTo>
                    <a:lnTo>
                      <a:pt x="289" y="181"/>
                    </a:lnTo>
                    <a:lnTo>
                      <a:pt x="902" y="181"/>
                    </a:lnTo>
                    <a:cubicBezTo>
                      <a:pt x="938" y="181"/>
                      <a:pt x="938" y="181"/>
                      <a:pt x="938" y="144"/>
                    </a:cubicBezTo>
                    <a:cubicBezTo>
                      <a:pt x="974" y="144"/>
                      <a:pt x="974" y="144"/>
                      <a:pt x="974" y="108"/>
                    </a:cubicBezTo>
                    <a:lnTo>
                      <a:pt x="974" y="36"/>
                    </a:lnTo>
                    <a:cubicBezTo>
                      <a:pt x="974" y="36"/>
                      <a:pt x="974" y="0"/>
                      <a:pt x="9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41"/>
              <p:cNvSpPr/>
              <p:nvPr/>
            </p:nvSpPr>
            <p:spPr>
              <a:xfrm>
                <a:off x="1325900" y="4513964"/>
                <a:ext cx="23637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1516" extrusionOk="0">
                    <a:moveTo>
                      <a:pt x="541" y="181"/>
                    </a:moveTo>
                    <a:cubicBezTo>
                      <a:pt x="649" y="181"/>
                      <a:pt x="722" y="217"/>
                      <a:pt x="758" y="289"/>
                    </a:cubicBezTo>
                    <a:cubicBezTo>
                      <a:pt x="830" y="362"/>
                      <a:pt x="866" y="470"/>
                      <a:pt x="866" y="578"/>
                    </a:cubicBezTo>
                    <a:cubicBezTo>
                      <a:pt x="866" y="614"/>
                      <a:pt x="866" y="686"/>
                      <a:pt x="866" y="758"/>
                    </a:cubicBezTo>
                    <a:cubicBezTo>
                      <a:pt x="866" y="830"/>
                      <a:pt x="866" y="903"/>
                      <a:pt x="866" y="939"/>
                    </a:cubicBezTo>
                    <a:cubicBezTo>
                      <a:pt x="866" y="1083"/>
                      <a:pt x="830" y="1191"/>
                      <a:pt x="758" y="1263"/>
                    </a:cubicBezTo>
                    <a:cubicBezTo>
                      <a:pt x="722" y="1335"/>
                      <a:pt x="649" y="1371"/>
                      <a:pt x="541" y="1371"/>
                    </a:cubicBezTo>
                    <a:cubicBezTo>
                      <a:pt x="433" y="1371"/>
                      <a:pt x="325" y="1335"/>
                      <a:pt x="289" y="1263"/>
                    </a:cubicBezTo>
                    <a:cubicBezTo>
                      <a:pt x="217" y="1191"/>
                      <a:pt x="181" y="1083"/>
                      <a:pt x="181" y="939"/>
                    </a:cubicBezTo>
                    <a:lnTo>
                      <a:pt x="181" y="758"/>
                    </a:lnTo>
                    <a:lnTo>
                      <a:pt x="181" y="578"/>
                    </a:lnTo>
                    <a:cubicBezTo>
                      <a:pt x="181" y="470"/>
                      <a:pt x="217" y="362"/>
                      <a:pt x="289" y="289"/>
                    </a:cubicBezTo>
                    <a:cubicBezTo>
                      <a:pt x="325" y="217"/>
                      <a:pt x="433" y="181"/>
                      <a:pt x="541" y="181"/>
                    </a:cubicBezTo>
                    <a:close/>
                    <a:moveTo>
                      <a:pt x="541" y="1"/>
                    </a:moveTo>
                    <a:cubicBezTo>
                      <a:pt x="361" y="1"/>
                      <a:pt x="217" y="73"/>
                      <a:pt x="108" y="181"/>
                    </a:cubicBezTo>
                    <a:cubicBezTo>
                      <a:pt x="36" y="289"/>
                      <a:pt x="0" y="398"/>
                      <a:pt x="0" y="578"/>
                    </a:cubicBezTo>
                    <a:lnTo>
                      <a:pt x="0" y="758"/>
                    </a:lnTo>
                    <a:lnTo>
                      <a:pt x="0" y="939"/>
                    </a:lnTo>
                    <a:cubicBezTo>
                      <a:pt x="0" y="1119"/>
                      <a:pt x="36" y="1263"/>
                      <a:pt x="108" y="1371"/>
                    </a:cubicBezTo>
                    <a:cubicBezTo>
                      <a:pt x="217" y="1480"/>
                      <a:pt x="361" y="1516"/>
                      <a:pt x="541" y="1516"/>
                    </a:cubicBezTo>
                    <a:cubicBezTo>
                      <a:pt x="722" y="1516"/>
                      <a:pt x="830" y="1480"/>
                      <a:pt x="938" y="1371"/>
                    </a:cubicBezTo>
                    <a:cubicBezTo>
                      <a:pt x="1010" y="1263"/>
                      <a:pt x="1046" y="1119"/>
                      <a:pt x="1046" y="939"/>
                    </a:cubicBezTo>
                    <a:cubicBezTo>
                      <a:pt x="1046" y="903"/>
                      <a:pt x="1046" y="866"/>
                      <a:pt x="1046" y="758"/>
                    </a:cubicBezTo>
                    <a:cubicBezTo>
                      <a:pt x="1046" y="686"/>
                      <a:pt x="1046" y="614"/>
                      <a:pt x="1046" y="578"/>
                    </a:cubicBezTo>
                    <a:cubicBezTo>
                      <a:pt x="1046" y="398"/>
                      <a:pt x="1010" y="289"/>
                      <a:pt x="938" y="181"/>
                    </a:cubicBezTo>
                    <a:cubicBezTo>
                      <a:pt x="830" y="73"/>
                      <a:pt x="722" y="1"/>
                      <a:pt x="5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41"/>
              <p:cNvSpPr/>
              <p:nvPr/>
            </p:nvSpPr>
            <p:spPr>
              <a:xfrm>
                <a:off x="1355204" y="4514777"/>
                <a:ext cx="24450" cy="33412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1480" extrusionOk="0">
                    <a:moveTo>
                      <a:pt x="542" y="650"/>
                    </a:moveTo>
                    <a:cubicBezTo>
                      <a:pt x="614" y="650"/>
                      <a:pt x="650" y="686"/>
                      <a:pt x="722" y="686"/>
                    </a:cubicBezTo>
                    <a:cubicBezTo>
                      <a:pt x="758" y="722"/>
                      <a:pt x="794" y="758"/>
                      <a:pt x="830" y="794"/>
                    </a:cubicBezTo>
                    <a:cubicBezTo>
                      <a:pt x="866" y="867"/>
                      <a:pt x="902" y="903"/>
                      <a:pt x="902" y="975"/>
                    </a:cubicBezTo>
                    <a:cubicBezTo>
                      <a:pt x="902" y="1047"/>
                      <a:pt x="866" y="1119"/>
                      <a:pt x="830" y="1155"/>
                    </a:cubicBezTo>
                    <a:cubicBezTo>
                      <a:pt x="830" y="1227"/>
                      <a:pt x="758" y="1263"/>
                      <a:pt x="722" y="1299"/>
                    </a:cubicBezTo>
                    <a:cubicBezTo>
                      <a:pt x="650" y="1299"/>
                      <a:pt x="614" y="1335"/>
                      <a:pt x="542" y="1335"/>
                    </a:cubicBezTo>
                    <a:cubicBezTo>
                      <a:pt x="470" y="1335"/>
                      <a:pt x="433" y="1299"/>
                      <a:pt x="361" y="1299"/>
                    </a:cubicBezTo>
                    <a:cubicBezTo>
                      <a:pt x="325" y="1263"/>
                      <a:pt x="289" y="1227"/>
                      <a:pt x="253" y="1155"/>
                    </a:cubicBezTo>
                    <a:cubicBezTo>
                      <a:pt x="217" y="1119"/>
                      <a:pt x="217" y="1047"/>
                      <a:pt x="217" y="975"/>
                    </a:cubicBezTo>
                    <a:cubicBezTo>
                      <a:pt x="217" y="903"/>
                      <a:pt x="217" y="867"/>
                      <a:pt x="253" y="794"/>
                    </a:cubicBezTo>
                    <a:cubicBezTo>
                      <a:pt x="289" y="758"/>
                      <a:pt x="325" y="722"/>
                      <a:pt x="361" y="686"/>
                    </a:cubicBezTo>
                    <a:cubicBezTo>
                      <a:pt x="433" y="686"/>
                      <a:pt x="470" y="650"/>
                      <a:pt x="542" y="650"/>
                    </a:cubicBezTo>
                    <a:close/>
                    <a:moveTo>
                      <a:pt x="578" y="1"/>
                    </a:moveTo>
                    <a:cubicBezTo>
                      <a:pt x="578" y="1"/>
                      <a:pt x="578" y="1"/>
                      <a:pt x="578" y="37"/>
                    </a:cubicBezTo>
                    <a:lnTo>
                      <a:pt x="542" y="37"/>
                    </a:lnTo>
                    <a:lnTo>
                      <a:pt x="145" y="614"/>
                    </a:lnTo>
                    <a:cubicBezTo>
                      <a:pt x="37" y="722"/>
                      <a:pt x="1" y="867"/>
                      <a:pt x="1" y="975"/>
                    </a:cubicBezTo>
                    <a:cubicBezTo>
                      <a:pt x="1" y="1083"/>
                      <a:pt x="37" y="1155"/>
                      <a:pt x="73" y="1227"/>
                    </a:cubicBezTo>
                    <a:cubicBezTo>
                      <a:pt x="109" y="1335"/>
                      <a:pt x="181" y="1371"/>
                      <a:pt x="253" y="1444"/>
                    </a:cubicBezTo>
                    <a:cubicBezTo>
                      <a:pt x="325" y="1480"/>
                      <a:pt x="433" y="1480"/>
                      <a:pt x="542" y="1480"/>
                    </a:cubicBezTo>
                    <a:cubicBezTo>
                      <a:pt x="650" y="1480"/>
                      <a:pt x="758" y="1480"/>
                      <a:pt x="830" y="1444"/>
                    </a:cubicBezTo>
                    <a:cubicBezTo>
                      <a:pt x="938" y="1371"/>
                      <a:pt x="974" y="1335"/>
                      <a:pt x="1011" y="1227"/>
                    </a:cubicBezTo>
                    <a:cubicBezTo>
                      <a:pt x="1083" y="1155"/>
                      <a:pt x="1083" y="1083"/>
                      <a:pt x="1083" y="975"/>
                    </a:cubicBezTo>
                    <a:cubicBezTo>
                      <a:pt x="1083" y="903"/>
                      <a:pt x="1083" y="830"/>
                      <a:pt x="1011" y="722"/>
                    </a:cubicBezTo>
                    <a:cubicBezTo>
                      <a:pt x="974" y="650"/>
                      <a:pt x="938" y="614"/>
                      <a:pt x="830" y="542"/>
                    </a:cubicBezTo>
                    <a:cubicBezTo>
                      <a:pt x="758" y="506"/>
                      <a:pt x="686" y="470"/>
                      <a:pt x="578" y="470"/>
                    </a:cubicBezTo>
                    <a:cubicBezTo>
                      <a:pt x="542" y="470"/>
                      <a:pt x="470" y="506"/>
                      <a:pt x="433" y="506"/>
                    </a:cubicBezTo>
                    <a:lnTo>
                      <a:pt x="758" y="73"/>
                    </a:lnTo>
                    <a:cubicBezTo>
                      <a:pt x="758" y="37"/>
                      <a:pt x="758" y="37"/>
                      <a:pt x="758" y="37"/>
                    </a:cubicBezTo>
                    <a:cubicBezTo>
                      <a:pt x="758" y="37"/>
                      <a:pt x="758" y="1"/>
                      <a:pt x="75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89" name="Google Shape;2589;p41"/>
            <p:cNvSpPr/>
            <p:nvPr/>
          </p:nvSpPr>
          <p:spPr>
            <a:xfrm>
              <a:off x="1495264" y="2987254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1400" scaled="0"/>
            </a:gradFill>
            <a:ln w="9025" cap="flat" cmpd="sng">
              <a:solidFill>
                <a:schemeClr val="lt1"/>
              </a:solidFill>
              <a:prstDash val="solid"/>
              <a:miter lim="3606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1"/>
            <p:cNvSpPr/>
            <p:nvPr/>
          </p:nvSpPr>
          <p:spPr>
            <a:xfrm>
              <a:off x="1502578" y="1569675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gradFill>
              <a:gsLst>
                <a:gs pos="0">
                  <a:srgbClr val="B45F06">
                    <a:alpha val="50890"/>
                  </a:srgbClr>
                </a:gs>
                <a:gs pos="100000">
                  <a:schemeClr val="lt1">
                    <a:alpha val="50890"/>
                  </a:schemeClr>
                </a:gs>
              </a:gsLst>
              <a:lin ang="10801400" scaled="0"/>
            </a:gradFill>
            <a:ln w="9025" cap="flat" cmpd="sng">
              <a:solidFill>
                <a:schemeClr val="lt1"/>
              </a:solidFill>
              <a:prstDash val="solid"/>
              <a:miter lim="3606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1" name="Google Shape;2591;p41"/>
            <p:cNvGrpSpPr/>
            <p:nvPr/>
          </p:nvGrpSpPr>
          <p:grpSpPr>
            <a:xfrm>
              <a:off x="1469350" y="982936"/>
              <a:ext cx="1746251" cy="3530028"/>
              <a:chOff x="2226325" y="721850"/>
              <a:chExt cx="1576750" cy="3153500"/>
            </a:xfrm>
          </p:grpSpPr>
          <p:sp>
            <p:nvSpPr>
              <p:cNvPr id="2592" name="Google Shape;2592;p41"/>
              <p:cNvSpPr/>
              <p:nvPr/>
            </p:nvSpPr>
            <p:spPr>
              <a:xfrm>
                <a:off x="2232900" y="721850"/>
                <a:ext cx="1249150" cy="575700"/>
              </a:xfrm>
              <a:custGeom>
                <a:avLst/>
                <a:gdLst/>
                <a:ahLst/>
                <a:cxnLst/>
                <a:rect l="l" t="t" r="r" b="b"/>
                <a:pathLst>
                  <a:path w="49966" h="23028" extrusionOk="0">
                    <a:moveTo>
                      <a:pt x="49849" y="1"/>
                    </a:moveTo>
                    <a:lnTo>
                      <a:pt x="0" y="22736"/>
                    </a:lnTo>
                    <a:lnTo>
                      <a:pt x="146" y="23028"/>
                    </a:lnTo>
                    <a:lnTo>
                      <a:pt x="49965" y="293"/>
                    </a:lnTo>
                    <a:lnTo>
                      <a:pt x="498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41"/>
              <p:cNvSpPr/>
              <p:nvPr/>
            </p:nvSpPr>
            <p:spPr>
              <a:xfrm>
                <a:off x="2234350" y="1293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41"/>
              <p:cNvSpPr/>
              <p:nvPr/>
            </p:nvSpPr>
            <p:spPr>
              <a:xfrm>
                <a:off x="3789200" y="852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41"/>
              <p:cNvSpPr/>
              <p:nvPr/>
            </p:nvSpPr>
            <p:spPr>
              <a:xfrm>
                <a:off x="2232175" y="849550"/>
                <a:ext cx="1558500" cy="716525"/>
              </a:xfrm>
              <a:custGeom>
                <a:avLst/>
                <a:gdLst/>
                <a:ahLst/>
                <a:cxnLst/>
                <a:rect l="l" t="t" r="r" b="b"/>
                <a:pathLst>
                  <a:path w="62340" h="28661" extrusionOk="0">
                    <a:moveTo>
                      <a:pt x="62223" y="0"/>
                    </a:moveTo>
                    <a:lnTo>
                      <a:pt x="0" y="28368"/>
                    </a:lnTo>
                    <a:lnTo>
                      <a:pt x="146" y="28660"/>
                    </a:lnTo>
                    <a:lnTo>
                      <a:pt x="62340" y="263"/>
                    </a:lnTo>
                    <a:lnTo>
                      <a:pt x="622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41"/>
              <p:cNvSpPr/>
              <p:nvPr/>
            </p:nvSpPr>
            <p:spPr>
              <a:xfrm>
                <a:off x="2233625" y="15624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41"/>
              <p:cNvSpPr/>
              <p:nvPr/>
            </p:nvSpPr>
            <p:spPr>
              <a:xfrm>
                <a:off x="3795750" y="1118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41"/>
              <p:cNvSpPr/>
              <p:nvPr/>
            </p:nvSpPr>
            <p:spPr>
              <a:xfrm>
                <a:off x="2231425" y="1114400"/>
                <a:ext cx="1565825" cy="720175"/>
              </a:xfrm>
              <a:custGeom>
                <a:avLst/>
                <a:gdLst/>
                <a:ahLst/>
                <a:cxnLst/>
                <a:rect l="l" t="t" r="r" b="b"/>
                <a:pathLst>
                  <a:path w="62633" h="28807" extrusionOk="0">
                    <a:moveTo>
                      <a:pt x="62516" y="0"/>
                    </a:moveTo>
                    <a:lnTo>
                      <a:pt x="1" y="28514"/>
                    </a:lnTo>
                    <a:lnTo>
                      <a:pt x="147" y="28806"/>
                    </a:lnTo>
                    <a:lnTo>
                      <a:pt x="62632" y="263"/>
                    </a:lnTo>
                    <a:lnTo>
                      <a:pt x="62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41"/>
              <p:cNvSpPr/>
              <p:nvPr/>
            </p:nvSpPr>
            <p:spPr>
              <a:xfrm>
                <a:off x="2232900" y="1830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41"/>
              <p:cNvSpPr/>
              <p:nvPr/>
            </p:nvSpPr>
            <p:spPr>
              <a:xfrm>
                <a:off x="3795750" y="138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41"/>
              <p:cNvSpPr/>
              <p:nvPr/>
            </p:nvSpPr>
            <p:spPr>
              <a:xfrm>
                <a:off x="2231425" y="1382175"/>
                <a:ext cx="1565825" cy="720175"/>
              </a:xfrm>
              <a:custGeom>
                <a:avLst/>
                <a:gdLst/>
                <a:ahLst/>
                <a:cxnLst/>
                <a:rect l="l" t="t" r="r" b="b"/>
                <a:pathLst>
                  <a:path w="62633" h="28807" extrusionOk="0">
                    <a:moveTo>
                      <a:pt x="62516" y="0"/>
                    </a:moveTo>
                    <a:lnTo>
                      <a:pt x="1" y="28514"/>
                    </a:lnTo>
                    <a:lnTo>
                      <a:pt x="147" y="28806"/>
                    </a:lnTo>
                    <a:lnTo>
                      <a:pt x="62632" y="292"/>
                    </a:lnTo>
                    <a:lnTo>
                      <a:pt x="62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41"/>
              <p:cNvSpPr/>
              <p:nvPr/>
            </p:nvSpPr>
            <p:spPr>
              <a:xfrm>
                <a:off x="2232900" y="209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41"/>
              <p:cNvSpPr/>
              <p:nvPr/>
            </p:nvSpPr>
            <p:spPr>
              <a:xfrm>
                <a:off x="2231425" y="1647750"/>
                <a:ext cx="1571650" cy="722375"/>
              </a:xfrm>
              <a:custGeom>
                <a:avLst/>
                <a:gdLst/>
                <a:ahLst/>
                <a:cxnLst/>
                <a:rect l="l" t="t" r="r" b="b"/>
                <a:pathLst>
                  <a:path w="62866" h="28895" extrusionOk="0">
                    <a:moveTo>
                      <a:pt x="62749" y="1"/>
                    </a:moveTo>
                    <a:lnTo>
                      <a:pt x="1" y="28632"/>
                    </a:lnTo>
                    <a:lnTo>
                      <a:pt x="147" y="28894"/>
                    </a:lnTo>
                    <a:lnTo>
                      <a:pt x="62866" y="293"/>
                    </a:lnTo>
                    <a:lnTo>
                      <a:pt x="627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41"/>
              <p:cNvSpPr/>
              <p:nvPr/>
            </p:nvSpPr>
            <p:spPr>
              <a:xfrm>
                <a:off x="2233625" y="2366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41"/>
              <p:cNvSpPr/>
              <p:nvPr/>
            </p:nvSpPr>
            <p:spPr>
              <a:xfrm>
                <a:off x="3795750" y="1922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41"/>
              <p:cNvSpPr/>
              <p:nvPr/>
            </p:nvSpPr>
            <p:spPr>
              <a:xfrm>
                <a:off x="2232175" y="1918450"/>
                <a:ext cx="1565075" cy="719450"/>
              </a:xfrm>
              <a:custGeom>
                <a:avLst/>
                <a:gdLst/>
                <a:ahLst/>
                <a:cxnLst/>
                <a:rect l="l" t="t" r="r" b="b"/>
                <a:pathLst>
                  <a:path w="62603" h="28778" extrusionOk="0">
                    <a:moveTo>
                      <a:pt x="62486" y="1"/>
                    </a:moveTo>
                    <a:lnTo>
                      <a:pt x="0" y="28515"/>
                    </a:lnTo>
                    <a:lnTo>
                      <a:pt x="146" y="28777"/>
                    </a:lnTo>
                    <a:lnTo>
                      <a:pt x="62602" y="292"/>
                    </a:lnTo>
                    <a:lnTo>
                      <a:pt x="62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41"/>
              <p:cNvSpPr/>
              <p:nvPr/>
            </p:nvSpPr>
            <p:spPr>
              <a:xfrm>
                <a:off x="2233625" y="26342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41"/>
              <p:cNvSpPr/>
              <p:nvPr/>
            </p:nvSpPr>
            <p:spPr>
              <a:xfrm>
                <a:off x="3795750" y="2457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41"/>
              <p:cNvSpPr/>
              <p:nvPr/>
            </p:nvSpPr>
            <p:spPr>
              <a:xfrm>
                <a:off x="2231425" y="2454725"/>
                <a:ext cx="1566550" cy="719450"/>
              </a:xfrm>
              <a:custGeom>
                <a:avLst/>
                <a:gdLst/>
                <a:ahLst/>
                <a:cxnLst/>
                <a:rect l="l" t="t" r="r" b="b"/>
                <a:pathLst>
                  <a:path w="62662" h="28778" extrusionOk="0">
                    <a:moveTo>
                      <a:pt x="62516" y="1"/>
                    </a:moveTo>
                    <a:lnTo>
                      <a:pt x="1" y="28515"/>
                    </a:lnTo>
                    <a:lnTo>
                      <a:pt x="147" y="28777"/>
                    </a:lnTo>
                    <a:lnTo>
                      <a:pt x="62661" y="263"/>
                    </a:lnTo>
                    <a:lnTo>
                      <a:pt x="62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41"/>
              <p:cNvSpPr/>
              <p:nvPr/>
            </p:nvSpPr>
            <p:spPr>
              <a:xfrm>
                <a:off x="2233625" y="31712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41"/>
              <p:cNvSpPr/>
              <p:nvPr/>
            </p:nvSpPr>
            <p:spPr>
              <a:xfrm>
                <a:off x="3795750" y="272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41"/>
              <p:cNvSpPr/>
              <p:nvPr/>
            </p:nvSpPr>
            <p:spPr>
              <a:xfrm>
                <a:off x="2233625" y="2722500"/>
                <a:ext cx="1563625" cy="719450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28778" extrusionOk="0">
                    <a:moveTo>
                      <a:pt x="62428" y="1"/>
                    </a:moveTo>
                    <a:lnTo>
                      <a:pt x="0" y="28486"/>
                    </a:lnTo>
                    <a:lnTo>
                      <a:pt x="117" y="28777"/>
                    </a:lnTo>
                    <a:lnTo>
                      <a:pt x="62544" y="293"/>
                    </a:lnTo>
                    <a:lnTo>
                      <a:pt x="62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41"/>
              <p:cNvSpPr/>
              <p:nvPr/>
            </p:nvSpPr>
            <p:spPr>
              <a:xfrm>
                <a:off x="2235075" y="343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41"/>
              <p:cNvSpPr/>
              <p:nvPr/>
            </p:nvSpPr>
            <p:spPr>
              <a:xfrm>
                <a:off x="3794300" y="2994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41"/>
              <p:cNvSpPr/>
              <p:nvPr/>
            </p:nvSpPr>
            <p:spPr>
              <a:xfrm>
                <a:off x="2231425" y="2991750"/>
                <a:ext cx="1564350" cy="718700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28748" extrusionOk="0">
                    <a:moveTo>
                      <a:pt x="62457" y="0"/>
                    </a:moveTo>
                    <a:lnTo>
                      <a:pt x="1" y="28485"/>
                    </a:lnTo>
                    <a:lnTo>
                      <a:pt x="147" y="28748"/>
                    </a:lnTo>
                    <a:lnTo>
                      <a:pt x="62574" y="263"/>
                    </a:lnTo>
                    <a:lnTo>
                      <a:pt x="624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41"/>
              <p:cNvSpPr/>
              <p:nvPr/>
            </p:nvSpPr>
            <p:spPr>
              <a:xfrm>
                <a:off x="2233625" y="3706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41"/>
              <p:cNvSpPr/>
              <p:nvPr/>
            </p:nvSpPr>
            <p:spPr>
              <a:xfrm>
                <a:off x="3745425" y="7255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41"/>
              <p:cNvSpPr/>
              <p:nvPr/>
            </p:nvSpPr>
            <p:spPr>
              <a:xfrm>
                <a:off x="2232900" y="721850"/>
                <a:ext cx="1514000" cy="543600"/>
              </a:xfrm>
              <a:custGeom>
                <a:avLst/>
                <a:gdLst/>
                <a:ahLst/>
                <a:cxnLst/>
                <a:rect l="l" t="t" r="r" b="b"/>
                <a:pathLst>
                  <a:path w="60560" h="21744" extrusionOk="0">
                    <a:moveTo>
                      <a:pt x="60443" y="1"/>
                    </a:moveTo>
                    <a:lnTo>
                      <a:pt x="0" y="21452"/>
                    </a:lnTo>
                    <a:lnTo>
                      <a:pt x="88" y="21744"/>
                    </a:lnTo>
                    <a:lnTo>
                      <a:pt x="60559" y="293"/>
                    </a:lnTo>
                    <a:lnTo>
                      <a:pt x="604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41"/>
              <p:cNvSpPr/>
              <p:nvPr/>
            </p:nvSpPr>
            <p:spPr>
              <a:xfrm>
                <a:off x="2233625" y="1261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41"/>
              <p:cNvSpPr/>
              <p:nvPr/>
            </p:nvSpPr>
            <p:spPr>
              <a:xfrm>
                <a:off x="3795750" y="966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41"/>
              <p:cNvSpPr/>
              <p:nvPr/>
            </p:nvSpPr>
            <p:spPr>
              <a:xfrm>
                <a:off x="2232900" y="962625"/>
                <a:ext cx="1564350" cy="561125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22445" extrusionOk="0">
                    <a:moveTo>
                      <a:pt x="62457" y="1"/>
                    </a:moveTo>
                    <a:lnTo>
                      <a:pt x="0" y="22153"/>
                    </a:lnTo>
                    <a:lnTo>
                      <a:pt x="88" y="22444"/>
                    </a:lnTo>
                    <a:lnTo>
                      <a:pt x="62573" y="293"/>
                    </a:lnTo>
                    <a:lnTo>
                      <a:pt x="624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41"/>
              <p:cNvSpPr/>
              <p:nvPr/>
            </p:nvSpPr>
            <p:spPr>
              <a:xfrm>
                <a:off x="2233625" y="15200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41"/>
              <p:cNvSpPr/>
              <p:nvPr/>
            </p:nvSpPr>
            <p:spPr>
              <a:xfrm>
                <a:off x="3795750" y="1225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41"/>
              <p:cNvSpPr/>
              <p:nvPr/>
            </p:nvSpPr>
            <p:spPr>
              <a:xfrm>
                <a:off x="2232900" y="1220925"/>
                <a:ext cx="1564350" cy="561850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22474" extrusionOk="0">
                    <a:moveTo>
                      <a:pt x="62457" y="1"/>
                    </a:moveTo>
                    <a:lnTo>
                      <a:pt x="0" y="22181"/>
                    </a:lnTo>
                    <a:lnTo>
                      <a:pt x="88" y="22473"/>
                    </a:lnTo>
                    <a:lnTo>
                      <a:pt x="62573" y="292"/>
                    </a:lnTo>
                    <a:lnTo>
                      <a:pt x="624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41"/>
              <p:cNvSpPr/>
              <p:nvPr/>
            </p:nvSpPr>
            <p:spPr>
              <a:xfrm>
                <a:off x="2233625" y="1779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41"/>
              <p:cNvSpPr/>
              <p:nvPr/>
            </p:nvSpPr>
            <p:spPr>
              <a:xfrm>
                <a:off x="3792850" y="1485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41"/>
              <p:cNvSpPr/>
              <p:nvPr/>
            </p:nvSpPr>
            <p:spPr>
              <a:xfrm>
                <a:off x="2232900" y="1481400"/>
                <a:ext cx="1560700" cy="559650"/>
              </a:xfrm>
              <a:custGeom>
                <a:avLst/>
                <a:gdLst/>
                <a:ahLst/>
                <a:cxnLst/>
                <a:rect l="l" t="t" r="r" b="b"/>
                <a:pathLst>
                  <a:path w="62428" h="22386" extrusionOk="0">
                    <a:moveTo>
                      <a:pt x="62340" y="1"/>
                    </a:moveTo>
                    <a:lnTo>
                      <a:pt x="0" y="22123"/>
                    </a:lnTo>
                    <a:lnTo>
                      <a:pt x="88" y="22386"/>
                    </a:lnTo>
                    <a:lnTo>
                      <a:pt x="62427" y="263"/>
                    </a:lnTo>
                    <a:lnTo>
                      <a:pt x="623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41"/>
              <p:cNvSpPr/>
              <p:nvPr/>
            </p:nvSpPr>
            <p:spPr>
              <a:xfrm>
                <a:off x="2233625" y="20373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41"/>
              <p:cNvSpPr/>
              <p:nvPr/>
            </p:nvSpPr>
            <p:spPr>
              <a:xfrm>
                <a:off x="3795750" y="1742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41"/>
              <p:cNvSpPr/>
              <p:nvPr/>
            </p:nvSpPr>
            <p:spPr>
              <a:xfrm>
                <a:off x="2232175" y="1738975"/>
                <a:ext cx="1565075" cy="561100"/>
              </a:xfrm>
              <a:custGeom>
                <a:avLst/>
                <a:gdLst/>
                <a:ahLst/>
                <a:cxnLst/>
                <a:rect l="l" t="t" r="r" b="b"/>
                <a:pathLst>
                  <a:path w="62603" h="22444" extrusionOk="0">
                    <a:moveTo>
                      <a:pt x="62486" y="0"/>
                    </a:moveTo>
                    <a:lnTo>
                      <a:pt x="0" y="22181"/>
                    </a:lnTo>
                    <a:lnTo>
                      <a:pt x="88" y="22443"/>
                    </a:lnTo>
                    <a:lnTo>
                      <a:pt x="62602" y="263"/>
                    </a:lnTo>
                    <a:lnTo>
                      <a:pt x="62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41"/>
              <p:cNvSpPr/>
              <p:nvPr/>
            </p:nvSpPr>
            <p:spPr>
              <a:xfrm>
                <a:off x="2232900" y="22964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41"/>
              <p:cNvSpPr/>
              <p:nvPr/>
            </p:nvSpPr>
            <p:spPr>
              <a:xfrm>
                <a:off x="3794300" y="2001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41"/>
              <p:cNvSpPr/>
              <p:nvPr/>
            </p:nvSpPr>
            <p:spPr>
              <a:xfrm>
                <a:off x="2232900" y="1997975"/>
                <a:ext cx="1562150" cy="561125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22445" extrusionOk="0">
                    <a:moveTo>
                      <a:pt x="62398" y="1"/>
                    </a:moveTo>
                    <a:lnTo>
                      <a:pt x="0" y="22152"/>
                    </a:lnTo>
                    <a:lnTo>
                      <a:pt x="88" y="22444"/>
                    </a:lnTo>
                    <a:lnTo>
                      <a:pt x="62486" y="293"/>
                    </a:lnTo>
                    <a:lnTo>
                      <a:pt x="6239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41"/>
              <p:cNvSpPr/>
              <p:nvPr/>
            </p:nvSpPr>
            <p:spPr>
              <a:xfrm>
                <a:off x="2233625" y="2555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41"/>
              <p:cNvSpPr/>
              <p:nvPr/>
            </p:nvSpPr>
            <p:spPr>
              <a:xfrm>
                <a:off x="3795750" y="22599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41"/>
              <p:cNvSpPr/>
              <p:nvPr/>
            </p:nvSpPr>
            <p:spPr>
              <a:xfrm>
                <a:off x="2233625" y="2256275"/>
                <a:ext cx="1562900" cy="561100"/>
              </a:xfrm>
              <a:custGeom>
                <a:avLst/>
                <a:gdLst/>
                <a:ahLst/>
                <a:cxnLst/>
                <a:rect l="l" t="t" r="r" b="b"/>
                <a:pathLst>
                  <a:path w="62516" h="22444" extrusionOk="0">
                    <a:moveTo>
                      <a:pt x="62428" y="0"/>
                    </a:moveTo>
                    <a:lnTo>
                      <a:pt x="0" y="22152"/>
                    </a:lnTo>
                    <a:lnTo>
                      <a:pt x="88" y="22444"/>
                    </a:lnTo>
                    <a:lnTo>
                      <a:pt x="62515" y="292"/>
                    </a:lnTo>
                    <a:lnTo>
                      <a:pt x="624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41"/>
              <p:cNvSpPr/>
              <p:nvPr/>
            </p:nvSpPr>
            <p:spPr>
              <a:xfrm>
                <a:off x="2235075" y="28137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41"/>
              <p:cNvSpPr/>
              <p:nvPr/>
            </p:nvSpPr>
            <p:spPr>
              <a:xfrm>
                <a:off x="3794300" y="2519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41"/>
              <p:cNvSpPr/>
              <p:nvPr/>
            </p:nvSpPr>
            <p:spPr>
              <a:xfrm>
                <a:off x="2232900" y="2515300"/>
                <a:ext cx="1562150" cy="561100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22444" extrusionOk="0">
                    <a:moveTo>
                      <a:pt x="62398" y="0"/>
                    </a:moveTo>
                    <a:lnTo>
                      <a:pt x="0" y="22152"/>
                    </a:lnTo>
                    <a:lnTo>
                      <a:pt x="88" y="22444"/>
                    </a:lnTo>
                    <a:lnTo>
                      <a:pt x="62486" y="292"/>
                    </a:lnTo>
                    <a:lnTo>
                      <a:pt x="623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41"/>
              <p:cNvSpPr/>
              <p:nvPr/>
            </p:nvSpPr>
            <p:spPr>
              <a:xfrm>
                <a:off x="2233625" y="3072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41"/>
              <p:cNvSpPr/>
              <p:nvPr/>
            </p:nvSpPr>
            <p:spPr>
              <a:xfrm>
                <a:off x="3792100" y="2778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41"/>
              <p:cNvSpPr/>
              <p:nvPr/>
            </p:nvSpPr>
            <p:spPr>
              <a:xfrm>
                <a:off x="2232175" y="2775050"/>
                <a:ext cx="1560700" cy="560375"/>
              </a:xfrm>
              <a:custGeom>
                <a:avLst/>
                <a:gdLst/>
                <a:ahLst/>
                <a:cxnLst/>
                <a:rect l="l" t="t" r="r" b="b"/>
                <a:pathLst>
                  <a:path w="62428" h="22415" extrusionOk="0">
                    <a:moveTo>
                      <a:pt x="62340" y="0"/>
                    </a:moveTo>
                    <a:lnTo>
                      <a:pt x="0" y="22122"/>
                    </a:lnTo>
                    <a:lnTo>
                      <a:pt x="88" y="22414"/>
                    </a:lnTo>
                    <a:lnTo>
                      <a:pt x="62427" y="292"/>
                    </a:lnTo>
                    <a:lnTo>
                      <a:pt x="623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41"/>
              <p:cNvSpPr/>
              <p:nvPr/>
            </p:nvSpPr>
            <p:spPr>
              <a:xfrm>
                <a:off x="2233625" y="33317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41"/>
              <p:cNvSpPr/>
              <p:nvPr/>
            </p:nvSpPr>
            <p:spPr>
              <a:xfrm>
                <a:off x="3795750" y="30362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41"/>
              <p:cNvSpPr/>
              <p:nvPr/>
            </p:nvSpPr>
            <p:spPr>
              <a:xfrm>
                <a:off x="2232900" y="3032600"/>
                <a:ext cx="1564350" cy="561100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22444" extrusionOk="0">
                    <a:moveTo>
                      <a:pt x="62457" y="0"/>
                    </a:moveTo>
                    <a:lnTo>
                      <a:pt x="0" y="22152"/>
                    </a:lnTo>
                    <a:lnTo>
                      <a:pt x="88" y="22444"/>
                    </a:lnTo>
                    <a:lnTo>
                      <a:pt x="62573" y="263"/>
                    </a:lnTo>
                    <a:lnTo>
                      <a:pt x="624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41"/>
              <p:cNvSpPr/>
              <p:nvPr/>
            </p:nvSpPr>
            <p:spPr>
              <a:xfrm>
                <a:off x="2233625" y="35900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41"/>
              <p:cNvSpPr/>
              <p:nvPr/>
            </p:nvSpPr>
            <p:spPr>
              <a:xfrm>
                <a:off x="3795750" y="3294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41"/>
              <p:cNvSpPr/>
              <p:nvPr/>
            </p:nvSpPr>
            <p:spPr>
              <a:xfrm>
                <a:off x="2232175" y="3290900"/>
                <a:ext cx="1565075" cy="561825"/>
              </a:xfrm>
              <a:custGeom>
                <a:avLst/>
                <a:gdLst/>
                <a:ahLst/>
                <a:cxnLst/>
                <a:rect l="l" t="t" r="r" b="b"/>
                <a:pathLst>
                  <a:path w="62603" h="22473" extrusionOk="0">
                    <a:moveTo>
                      <a:pt x="62486" y="0"/>
                    </a:moveTo>
                    <a:lnTo>
                      <a:pt x="0" y="22181"/>
                    </a:lnTo>
                    <a:lnTo>
                      <a:pt x="88" y="22473"/>
                    </a:lnTo>
                    <a:lnTo>
                      <a:pt x="62602" y="292"/>
                    </a:lnTo>
                    <a:lnTo>
                      <a:pt x="62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41"/>
              <p:cNvSpPr/>
              <p:nvPr/>
            </p:nvSpPr>
            <p:spPr>
              <a:xfrm>
                <a:off x="2232900" y="3849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41"/>
              <p:cNvSpPr/>
              <p:nvPr/>
            </p:nvSpPr>
            <p:spPr>
              <a:xfrm>
                <a:off x="3789200" y="818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1"/>
              <p:cNvSpPr/>
              <p:nvPr/>
            </p:nvSpPr>
            <p:spPr>
              <a:xfrm>
                <a:off x="2233625" y="813800"/>
                <a:ext cx="1556325" cy="410800"/>
              </a:xfrm>
              <a:custGeom>
                <a:avLst/>
                <a:gdLst/>
                <a:ahLst/>
                <a:cxnLst/>
                <a:rect l="l" t="t" r="r" b="b"/>
                <a:pathLst>
                  <a:path w="62253" h="16432" extrusionOk="0">
                    <a:moveTo>
                      <a:pt x="62165" y="0"/>
                    </a:moveTo>
                    <a:lnTo>
                      <a:pt x="0" y="16140"/>
                    </a:lnTo>
                    <a:lnTo>
                      <a:pt x="88" y="16431"/>
                    </a:lnTo>
                    <a:lnTo>
                      <a:pt x="62252" y="292"/>
                    </a:lnTo>
                    <a:lnTo>
                      <a:pt x="621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1"/>
              <p:cNvSpPr/>
              <p:nvPr/>
            </p:nvSpPr>
            <p:spPr>
              <a:xfrm>
                <a:off x="2234350" y="12209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41"/>
              <p:cNvSpPr/>
              <p:nvPr/>
            </p:nvSpPr>
            <p:spPr>
              <a:xfrm>
                <a:off x="3792850" y="1069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41"/>
              <p:cNvSpPr/>
              <p:nvPr/>
            </p:nvSpPr>
            <p:spPr>
              <a:xfrm>
                <a:off x="2233625" y="1064775"/>
                <a:ext cx="1559975" cy="412275"/>
              </a:xfrm>
              <a:custGeom>
                <a:avLst/>
                <a:gdLst/>
                <a:ahLst/>
                <a:cxnLst/>
                <a:rect l="l" t="t" r="r" b="b"/>
                <a:pathLst>
                  <a:path w="62399" h="16491" extrusionOk="0">
                    <a:moveTo>
                      <a:pt x="62311" y="1"/>
                    </a:moveTo>
                    <a:lnTo>
                      <a:pt x="0" y="16199"/>
                    </a:lnTo>
                    <a:lnTo>
                      <a:pt x="88" y="16491"/>
                    </a:lnTo>
                    <a:lnTo>
                      <a:pt x="62398" y="293"/>
                    </a:lnTo>
                    <a:lnTo>
                      <a:pt x="62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1"/>
              <p:cNvSpPr/>
              <p:nvPr/>
            </p:nvSpPr>
            <p:spPr>
              <a:xfrm>
                <a:off x="2234350" y="1472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1"/>
              <p:cNvSpPr/>
              <p:nvPr/>
            </p:nvSpPr>
            <p:spPr>
              <a:xfrm>
                <a:off x="3795750" y="1320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41"/>
              <p:cNvSpPr/>
              <p:nvPr/>
            </p:nvSpPr>
            <p:spPr>
              <a:xfrm>
                <a:off x="2232175" y="1315775"/>
                <a:ext cx="1564350" cy="413000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16520" extrusionOk="0">
                    <a:moveTo>
                      <a:pt x="62515" y="1"/>
                    </a:moveTo>
                    <a:lnTo>
                      <a:pt x="0" y="16228"/>
                    </a:lnTo>
                    <a:lnTo>
                      <a:pt x="88" y="16519"/>
                    </a:lnTo>
                    <a:lnTo>
                      <a:pt x="62573" y="292"/>
                    </a:lnTo>
                    <a:lnTo>
                      <a:pt x="625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41"/>
              <p:cNvSpPr/>
              <p:nvPr/>
            </p:nvSpPr>
            <p:spPr>
              <a:xfrm>
                <a:off x="2232900" y="1725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41"/>
              <p:cNvSpPr/>
              <p:nvPr/>
            </p:nvSpPr>
            <p:spPr>
              <a:xfrm>
                <a:off x="3791375" y="1573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41"/>
              <p:cNvSpPr/>
              <p:nvPr/>
            </p:nvSpPr>
            <p:spPr>
              <a:xfrm>
                <a:off x="2234350" y="1568950"/>
                <a:ext cx="1557775" cy="411550"/>
              </a:xfrm>
              <a:custGeom>
                <a:avLst/>
                <a:gdLst/>
                <a:ahLst/>
                <a:cxnLst/>
                <a:rect l="l" t="t" r="r" b="b"/>
                <a:pathLst>
                  <a:path w="62311" h="16462" extrusionOk="0">
                    <a:moveTo>
                      <a:pt x="62253" y="1"/>
                    </a:moveTo>
                    <a:lnTo>
                      <a:pt x="1" y="16169"/>
                    </a:lnTo>
                    <a:lnTo>
                      <a:pt x="88" y="16461"/>
                    </a:lnTo>
                    <a:lnTo>
                      <a:pt x="62311" y="293"/>
                    </a:lnTo>
                    <a:lnTo>
                      <a:pt x="622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41"/>
              <p:cNvSpPr/>
              <p:nvPr/>
            </p:nvSpPr>
            <p:spPr>
              <a:xfrm>
                <a:off x="2235800" y="1976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41"/>
              <p:cNvSpPr/>
              <p:nvPr/>
            </p:nvSpPr>
            <p:spPr>
              <a:xfrm>
                <a:off x="3794300" y="1824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1"/>
              <p:cNvSpPr/>
              <p:nvPr/>
            </p:nvSpPr>
            <p:spPr>
              <a:xfrm>
                <a:off x="2231425" y="1820675"/>
                <a:ext cx="1563625" cy="412275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16491" extrusionOk="0">
                    <a:moveTo>
                      <a:pt x="62457" y="1"/>
                    </a:moveTo>
                    <a:lnTo>
                      <a:pt x="1" y="16199"/>
                    </a:lnTo>
                    <a:lnTo>
                      <a:pt x="88" y="16490"/>
                    </a:lnTo>
                    <a:lnTo>
                      <a:pt x="62545" y="293"/>
                    </a:lnTo>
                    <a:lnTo>
                      <a:pt x="624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1"/>
              <p:cNvSpPr/>
              <p:nvPr/>
            </p:nvSpPr>
            <p:spPr>
              <a:xfrm>
                <a:off x="2232175" y="2229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1"/>
              <p:cNvSpPr/>
              <p:nvPr/>
            </p:nvSpPr>
            <p:spPr>
              <a:xfrm>
                <a:off x="3795750" y="2076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41"/>
              <p:cNvSpPr/>
              <p:nvPr/>
            </p:nvSpPr>
            <p:spPr>
              <a:xfrm>
                <a:off x="2232900" y="2071675"/>
                <a:ext cx="1563625" cy="413000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16520" extrusionOk="0">
                    <a:moveTo>
                      <a:pt x="62457" y="1"/>
                    </a:moveTo>
                    <a:lnTo>
                      <a:pt x="0" y="16227"/>
                    </a:lnTo>
                    <a:lnTo>
                      <a:pt x="88" y="16519"/>
                    </a:lnTo>
                    <a:lnTo>
                      <a:pt x="62544" y="292"/>
                    </a:lnTo>
                    <a:lnTo>
                      <a:pt x="624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41"/>
              <p:cNvSpPr/>
              <p:nvPr/>
            </p:nvSpPr>
            <p:spPr>
              <a:xfrm>
                <a:off x="2233625" y="2480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41"/>
              <p:cNvSpPr/>
              <p:nvPr/>
            </p:nvSpPr>
            <p:spPr>
              <a:xfrm>
                <a:off x="3795025" y="2327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41"/>
              <p:cNvSpPr/>
              <p:nvPr/>
            </p:nvSpPr>
            <p:spPr>
              <a:xfrm>
                <a:off x="2232900" y="2324125"/>
                <a:ext cx="1562875" cy="412275"/>
              </a:xfrm>
              <a:custGeom>
                <a:avLst/>
                <a:gdLst/>
                <a:ahLst/>
                <a:cxnLst/>
                <a:rect l="l" t="t" r="r" b="b"/>
                <a:pathLst>
                  <a:path w="62515" h="16491" extrusionOk="0">
                    <a:moveTo>
                      <a:pt x="62457" y="1"/>
                    </a:moveTo>
                    <a:lnTo>
                      <a:pt x="0" y="16198"/>
                    </a:lnTo>
                    <a:lnTo>
                      <a:pt x="88" y="16490"/>
                    </a:lnTo>
                    <a:lnTo>
                      <a:pt x="62515" y="292"/>
                    </a:lnTo>
                    <a:lnTo>
                      <a:pt x="624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41"/>
              <p:cNvSpPr/>
              <p:nvPr/>
            </p:nvSpPr>
            <p:spPr>
              <a:xfrm>
                <a:off x="2233625" y="2732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1"/>
              <p:cNvSpPr/>
              <p:nvPr/>
            </p:nvSpPr>
            <p:spPr>
              <a:xfrm>
                <a:off x="3795025" y="25795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1"/>
              <p:cNvSpPr/>
              <p:nvPr/>
            </p:nvSpPr>
            <p:spPr>
              <a:xfrm>
                <a:off x="2232175" y="2575850"/>
                <a:ext cx="1563600" cy="413000"/>
              </a:xfrm>
              <a:custGeom>
                <a:avLst/>
                <a:gdLst/>
                <a:ahLst/>
                <a:cxnLst/>
                <a:rect l="l" t="t" r="r" b="b"/>
                <a:pathLst>
                  <a:path w="62544" h="16520" extrusionOk="0">
                    <a:moveTo>
                      <a:pt x="62486" y="1"/>
                    </a:moveTo>
                    <a:lnTo>
                      <a:pt x="0" y="16227"/>
                    </a:lnTo>
                    <a:lnTo>
                      <a:pt x="88" y="16519"/>
                    </a:lnTo>
                    <a:lnTo>
                      <a:pt x="62544" y="292"/>
                    </a:lnTo>
                    <a:lnTo>
                      <a:pt x="62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41"/>
              <p:cNvSpPr/>
              <p:nvPr/>
            </p:nvSpPr>
            <p:spPr>
              <a:xfrm>
                <a:off x="2232900" y="2984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41"/>
              <p:cNvSpPr/>
              <p:nvPr/>
            </p:nvSpPr>
            <p:spPr>
              <a:xfrm>
                <a:off x="3802325" y="28297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41"/>
              <p:cNvSpPr/>
              <p:nvPr/>
            </p:nvSpPr>
            <p:spPr>
              <a:xfrm>
                <a:off x="2232900" y="2826125"/>
                <a:ext cx="1570175" cy="414450"/>
              </a:xfrm>
              <a:custGeom>
                <a:avLst/>
                <a:gdLst/>
                <a:ahLst/>
                <a:cxnLst/>
                <a:rect l="l" t="t" r="r" b="b"/>
                <a:pathLst>
                  <a:path w="62807" h="16578" extrusionOk="0">
                    <a:moveTo>
                      <a:pt x="62748" y="0"/>
                    </a:moveTo>
                    <a:lnTo>
                      <a:pt x="0" y="16285"/>
                    </a:lnTo>
                    <a:lnTo>
                      <a:pt x="88" y="16577"/>
                    </a:lnTo>
                    <a:lnTo>
                      <a:pt x="62807" y="292"/>
                    </a:lnTo>
                    <a:lnTo>
                      <a:pt x="627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41"/>
              <p:cNvSpPr/>
              <p:nvPr/>
            </p:nvSpPr>
            <p:spPr>
              <a:xfrm>
                <a:off x="2233625" y="3236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41"/>
              <p:cNvSpPr/>
              <p:nvPr/>
            </p:nvSpPr>
            <p:spPr>
              <a:xfrm>
                <a:off x="3795750" y="3083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41"/>
              <p:cNvSpPr/>
              <p:nvPr/>
            </p:nvSpPr>
            <p:spPr>
              <a:xfrm>
                <a:off x="2232900" y="3079300"/>
                <a:ext cx="1563625" cy="413000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16520" extrusionOk="0">
                    <a:moveTo>
                      <a:pt x="62486" y="0"/>
                    </a:moveTo>
                    <a:lnTo>
                      <a:pt x="0" y="16227"/>
                    </a:lnTo>
                    <a:lnTo>
                      <a:pt x="88" y="16519"/>
                    </a:lnTo>
                    <a:lnTo>
                      <a:pt x="62544" y="292"/>
                    </a:lnTo>
                    <a:lnTo>
                      <a:pt x="62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41"/>
              <p:cNvSpPr/>
              <p:nvPr/>
            </p:nvSpPr>
            <p:spPr>
              <a:xfrm>
                <a:off x="2233625" y="348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41"/>
              <p:cNvSpPr/>
              <p:nvPr/>
            </p:nvSpPr>
            <p:spPr>
              <a:xfrm>
                <a:off x="3792100" y="3336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41"/>
              <p:cNvSpPr/>
              <p:nvPr/>
            </p:nvSpPr>
            <p:spPr>
              <a:xfrm>
                <a:off x="2232900" y="3332475"/>
                <a:ext cx="1559975" cy="411550"/>
              </a:xfrm>
              <a:custGeom>
                <a:avLst/>
                <a:gdLst/>
                <a:ahLst/>
                <a:cxnLst/>
                <a:rect l="l" t="t" r="r" b="b"/>
                <a:pathLst>
                  <a:path w="62399" h="16462" extrusionOk="0">
                    <a:moveTo>
                      <a:pt x="62311" y="1"/>
                    </a:moveTo>
                    <a:lnTo>
                      <a:pt x="0" y="16169"/>
                    </a:lnTo>
                    <a:lnTo>
                      <a:pt x="88" y="16461"/>
                    </a:lnTo>
                    <a:lnTo>
                      <a:pt x="62398" y="292"/>
                    </a:lnTo>
                    <a:lnTo>
                      <a:pt x="62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1"/>
              <p:cNvSpPr/>
              <p:nvPr/>
            </p:nvSpPr>
            <p:spPr>
              <a:xfrm>
                <a:off x="2233625" y="3740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1"/>
              <p:cNvSpPr/>
              <p:nvPr/>
            </p:nvSpPr>
            <p:spPr>
              <a:xfrm>
                <a:off x="3795750" y="910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1"/>
              <p:cNvSpPr/>
              <p:nvPr/>
            </p:nvSpPr>
            <p:spPr>
              <a:xfrm>
                <a:off x="2233625" y="906450"/>
                <a:ext cx="1562900" cy="270725"/>
              </a:xfrm>
              <a:custGeom>
                <a:avLst/>
                <a:gdLst/>
                <a:ahLst/>
                <a:cxnLst/>
                <a:rect l="l" t="t" r="r" b="b"/>
                <a:pathLst>
                  <a:path w="62516" h="10829" extrusionOk="0">
                    <a:moveTo>
                      <a:pt x="62457" y="1"/>
                    </a:moveTo>
                    <a:lnTo>
                      <a:pt x="0" y="10507"/>
                    </a:lnTo>
                    <a:lnTo>
                      <a:pt x="30" y="10828"/>
                    </a:lnTo>
                    <a:lnTo>
                      <a:pt x="62515" y="322"/>
                    </a:lnTo>
                    <a:lnTo>
                      <a:pt x="624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41"/>
              <p:cNvSpPr/>
              <p:nvPr/>
            </p:nvSpPr>
            <p:spPr>
              <a:xfrm>
                <a:off x="2233625" y="1172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41"/>
              <p:cNvSpPr/>
              <p:nvPr/>
            </p:nvSpPr>
            <p:spPr>
              <a:xfrm>
                <a:off x="3797950" y="1157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1"/>
              <p:cNvSpPr/>
              <p:nvPr/>
            </p:nvSpPr>
            <p:spPr>
              <a:xfrm>
                <a:off x="2233625" y="1153800"/>
                <a:ext cx="1565075" cy="270725"/>
              </a:xfrm>
              <a:custGeom>
                <a:avLst/>
                <a:gdLst/>
                <a:ahLst/>
                <a:cxnLst/>
                <a:rect l="l" t="t" r="r" b="b"/>
                <a:pathLst>
                  <a:path w="62603" h="10829" extrusionOk="0">
                    <a:moveTo>
                      <a:pt x="62544" y="0"/>
                    </a:moveTo>
                    <a:lnTo>
                      <a:pt x="0" y="10507"/>
                    </a:lnTo>
                    <a:lnTo>
                      <a:pt x="30" y="10828"/>
                    </a:lnTo>
                    <a:lnTo>
                      <a:pt x="62603" y="292"/>
                    </a:lnTo>
                    <a:lnTo>
                      <a:pt x="6254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1"/>
              <p:cNvSpPr/>
              <p:nvPr/>
            </p:nvSpPr>
            <p:spPr>
              <a:xfrm>
                <a:off x="2233625" y="1420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1"/>
              <p:cNvSpPr/>
              <p:nvPr/>
            </p:nvSpPr>
            <p:spPr>
              <a:xfrm>
                <a:off x="3795750" y="1405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41"/>
              <p:cNvSpPr/>
              <p:nvPr/>
            </p:nvSpPr>
            <p:spPr>
              <a:xfrm>
                <a:off x="2233625" y="1401150"/>
                <a:ext cx="1562900" cy="270700"/>
              </a:xfrm>
              <a:custGeom>
                <a:avLst/>
                <a:gdLst/>
                <a:ahLst/>
                <a:cxnLst/>
                <a:rect l="l" t="t" r="r" b="b"/>
                <a:pathLst>
                  <a:path w="62516" h="10828" extrusionOk="0">
                    <a:moveTo>
                      <a:pt x="62457" y="0"/>
                    </a:moveTo>
                    <a:lnTo>
                      <a:pt x="0" y="10507"/>
                    </a:lnTo>
                    <a:lnTo>
                      <a:pt x="30" y="10828"/>
                    </a:lnTo>
                    <a:lnTo>
                      <a:pt x="62515" y="292"/>
                    </a:lnTo>
                    <a:lnTo>
                      <a:pt x="624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41"/>
              <p:cNvSpPr/>
              <p:nvPr/>
            </p:nvSpPr>
            <p:spPr>
              <a:xfrm>
                <a:off x="2233625" y="1667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41"/>
              <p:cNvSpPr/>
              <p:nvPr/>
            </p:nvSpPr>
            <p:spPr>
              <a:xfrm>
                <a:off x="3801600" y="16514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41"/>
              <p:cNvSpPr/>
              <p:nvPr/>
            </p:nvSpPr>
            <p:spPr>
              <a:xfrm>
                <a:off x="3795025" y="1647750"/>
                <a:ext cx="7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293" h="352" extrusionOk="0">
                    <a:moveTo>
                      <a:pt x="234" y="1"/>
                    </a:moveTo>
                    <a:lnTo>
                      <a:pt x="1" y="30"/>
                    </a:lnTo>
                    <a:lnTo>
                      <a:pt x="59" y="351"/>
                    </a:lnTo>
                    <a:lnTo>
                      <a:pt x="293" y="293"/>
                    </a:lnTo>
                    <a:lnTo>
                      <a:pt x="2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41"/>
              <p:cNvSpPr/>
              <p:nvPr/>
            </p:nvSpPr>
            <p:spPr>
              <a:xfrm>
                <a:off x="3791375" y="1648500"/>
                <a:ext cx="51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51" extrusionOk="0">
                    <a:moveTo>
                      <a:pt x="147" y="0"/>
                    </a:moveTo>
                    <a:lnTo>
                      <a:pt x="1" y="29"/>
                    </a:lnTo>
                    <a:lnTo>
                      <a:pt x="59" y="350"/>
                    </a:lnTo>
                    <a:lnTo>
                      <a:pt x="205" y="321"/>
                    </a:lnTo>
                    <a:lnTo>
                      <a:pt x="1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41"/>
              <p:cNvSpPr/>
              <p:nvPr/>
            </p:nvSpPr>
            <p:spPr>
              <a:xfrm>
                <a:off x="2232900" y="1649225"/>
                <a:ext cx="1559975" cy="269975"/>
              </a:xfrm>
              <a:custGeom>
                <a:avLst/>
                <a:gdLst/>
                <a:ahLst/>
                <a:cxnLst/>
                <a:rect l="l" t="t" r="r" b="b"/>
                <a:pathLst>
                  <a:path w="62399" h="10799" extrusionOk="0">
                    <a:moveTo>
                      <a:pt x="62340" y="0"/>
                    </a:moveTo>
                    <a:lnTo>
                      <a:pt x="0" y="10478"/>
                    </a:lnTo>
                    <a:lnTo>
                      <a:pt x="29" y="10799"/>
                    </a:lnTo>
                    <a:lnTo>
                      <a:pt x="62398" y="292"/>
                    </a:lnTo>
                    <a:lnTo>
                      <a:pt x="623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41"/>
              <p:cNvSpPr/>
              <p:nvPr/>
            </p:nvSpPr>
            <p:spPr>
              <a:xfrm>
                <a:off x="2232900" y="1914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41"/>
              <p:cNvSpPr/>
              <p:nvPr/>
            </p:nvSpPr>
            <p:spPr>
              <a:xfrm>
                <a:off x="3795750" y="1900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41"/>
              <p:cNvSpPr/>
              <p:nvPr/>
            </p:nvSpPr>
            <p:spPr>
              <a:xfrm>
                <a:off x="2233625" y="1895825"/>
                <a:ext cx="1562900" cy="270000"/>
              </a:xfrm>
              <a:custGeom>
                <a:avLst/>
                <a:gdLst/>
                <a:ahLst/>
                <a:cxnLst/>
                <a:rect l="l" t="t" r="r" b="b"/>
                <a:pathLst>
                  <a:path w="62516" h="10800" extrusionOk="0">
                    <a:moveTo>
                      <a:pt x="62457" y="1"/>
                    </a:moveTo>
                    <a:lnTo>
                      <a:pt x="0" y="10508"/>
                    </a:lnTo>
                    <a:lnTo>
                      <a:pt x="30" y="10799"/>
                    </a:lnTo>
                    <a:lnTo>
                      <a:pt x="62515" y="293"/>
                    </a:lnTo>
                    <a:lnTo>
                      <a:pt x="624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41"/>
              <p:cNvSpPr/>
              <p:nvPr/>
            </p:nvSpPr>
            <p:spPr>
              <a:xfrm>
                <a:off x="2233625" y="2162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41"/>
              <p:cNvSpPr/>
              <p:nvPr/>
            </p:nvSpPr>
            <p:spPr>
              <a:xfrm>
                <a:off x="3795750" y="2146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41"/>
              <p:cNvSpPr/>
              <p:nvPr/>
            </p:nvSpPr>
            <p:spPr>
              <a:xfrm>
                <a:off x="2233625" y="2143175"/>
                <a:ext cx="1562900" cy="270000"/>
              </a:xfrm>
              <a:custGeom>
                <a:avLst/>
                <a:gdLst/>
                <a:ahLst/>
                <a:cxnLst/>
                <a:rect l="l" t="t" r="r" b="b"/>
                <a:pathLst>
                  <a:path w="62516" h="10800" extrusionOk="0">
                    <a:moveTo>
                      <a:pt x="62457" y="1"/>
                    </a:moveTo>
                    <a:lnTo>
                      <a:pt x="0" y="10507"/>
                    </a:lnTo>
                    <a:lnTo>
                      <a:pt x="30" y="10799"/>
                    </a:lnTo>
                    <a:lnTo>
                      <a:pt x="62515" y="293"/>
                    </a:lnTo>
                    <a:lnTo>
                      <a:pt x="624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41"/>
              <p:cNvSpPr/>
              <p:nvPr/>
            </p:nvSpPr>
            <p:spPr>
              <a:xfrm>
                <a:off x="2233625" y="24095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41"/>
              <p:cNvSpPr/>
              <p:nvPr/>
            </p:nvSpPr>
            <p:spPr>
              <a:xfrm>
                <a:off x="3795750" y="2394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41"/>
              <p:cNvSpPr/>
              <p:nvPr/>
            </p:nvSpPr>
            <p:spPr>
              <a:xfrm>
                <a:off x="2232900" y="2390525"/>
                <a:ext cx="1563625" cy="269975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10799" extrusionOk="0">
                    <a:moveTo>
                      <a:pt x="62486" y="0"/>
                    </a:moveTo>
                    <a:lnTo>
                      <a:pt x="0" y="10507"/>
                    </a:lnTo>
                    <a:lnTo>
                      <a:pt x="29" y="10799"/>
                    </a:lnTo>
                    <a:lnTo>
                      <a:pt x="62544" y="292"/>
                    </a:lnTo>
                    <a:lnTo>
                      <a:pt x="62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41"/>
              <p:cNvSpPr/>
              <p:nvPr/>
            </p:nvSpPr>
            <p:spPr>
              <a:xfrm>
                <a:off x="2232900" y="26568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41"/>
              <p:cNvSpPr/>
              <p:nvPr/>
            </p:nvSpPr>
            <p:spPr>
              <a:xfrm>
                <a:off x="3794300" y="26422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41"/>
              <p:cNvSpPr/>
              <p:nvPr/>
            </p:nvSpPr>
            <p:spPr>
              <a:xfrm>
                <a:off x="2232900" y="2637875"/>
                <a:ext cx="1561425" cy="269975"/>
              </a:xfrm>
              <a:custGeom>
                <a:avLst/>
                <a:gdLst/>
                <a:ahLst/>
                <a:cxnLst/>
                <a:rect l="l" t="t" r="r" b="b"/>
                <a:pathLst>
                  <a:path w="62457" h="10799" extrusionOk="0">
                    <a:moveTo>
                      <a:pt x="62427" y="0"/>
                    </a:moveTo>
                    <a:lnTo>
                      <a:pt x="0" y="10507"/>
                    </a:lnTo>
                    <a:lnTo>
                      <a:pt x="29" y="10799"/>
                    </a:lnTo>
                    <a:lnTo>
                      <a:pt x="62457" y="292"/>
                    </a:lnTo>
                    <a:lnTo>
                      <a:pt x="62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41"/>
              <p:cNvSpPr/>
              <p:nvPr/>
            </p:nvSpPr>
            <p:spPr>
              <a:xfrm>
                <a:off x="2233625" y="2904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41"/>
              <p:cNvSpPr/>
              <p:nvPr/>
            </p:nvSpPr>
            <p:spPr>
              <a:xfrm>
                <a:off x="3795025" y="28888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41"/>
              <p:cNvSpPr/>
              <p:nvPr/>
            </p:nvSpPr>
            <p:spPr>
              <a:xfrm>
                <a:off x="2233625" y="2885225"/>
                <a:ext cx="1562150" cy="269975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10799" extrusionOk="0">
                    <a:moveTo>
                      <a:pt x="62428" y="0"/>
                    </a:moveTo>
                    <a:lnTo>
                      <a:pt x="0" y="10478"/>
                    </a:lnTo>
                    <a:lnTo>
                      <a:pt x="30" y="10799"/>
                    </a:lnTo>
                    <a:lnTo>
                      <a:pt x="62486" y="292"/>
                    </a:lnTo>
                    <a:lnTo>
                      <a:pt x="624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41"/>
              <p:cNvSpPr/>
              <p:nvPr/>
            </p:nvSpPr>
            <p:spPr>
              <a:xfrm>
                <a:off x="2233625" y="3150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41"/>
              <p:cNvSpPr/>
              <p:nvPr/>
            </p:nvSpPr>
            <p:spPr>
              <a:xfrm>
                <a:off x="3795750" y="3136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41"/>
              <p:cNvSpPr/>
              <p:nvPr/>
            </p:nvSpPr>
            <p:spPr>
              <a:xfrm>
                <a:off x="2232900" y="3131825"/>
                <a:ext cx="1563625" cy="270725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10829" extrusionOk="0">
                    <a:moveTo>
                      <a:pt x="62486" y="1"/>
                    </a:moveTo>
                    <a:lnTo>
                      <a:pt x="0" y="10537"/>
                    </a:lnTo>
                    <a:lnTo>
                      <a:pt x="29" y="10828"/>
                    </a:lnTo>
                    <a:lnTo>
                      <a:pt x="62544" y="322"/>
                    </a:lnTo>
                    <a:lnTo>
                      <a:pt x="62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41"/>
              <p:cNvSpPr/>
              <p:nvPr/>
            </p:nvSpPr>
            <p:spPr>
              <a:xfrm>
                <a:off x="2232900" y="3398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41"/>
              <p:cNvSpPr/>
              <p:nvPr/>
            </p:nvSpPr>
            <p:spPr>
              <a:xfrm>
                <a:off x="3794300" y="3383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41"/>
              <p:cNvSpPr/>
              <p:nvPr/>
            </p:nvSpPr>
            <p:spPr>
              <a:xfrm>
                <a:off x="2232900" y="3379900"/>
                <a:ext cx="1561425" cy="270000"/>
              </a:xfrm>
              <a:custGeom>
                <a:avLst/>
                <a:gdLst/>
                <a:ahLst/>
                <a:cxnLst/>
                <a:rect l="l" t="t" r="r" b="b"/>
                <a:pathLst>
                  <a:path w="62457" h="10800" extrusionOk="0">
                    <a:moveTo>
                      <a:pt x="62427" y="1"/>
                    </a:moveTo>
                    <a:lnTo>
                      <a:pt x="0" y="10478"/>
                    </a:lnTo>
                    <a:lnTo>
                      <a:pt x="29" y="10799"/>
                    </a:lnTo>
                    <a:lnTo>
                      <a:pt x="62457" y="292"/>
                    </a:lnTo>
                    <a:lnTo>
                      <a:pt x="6242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41"/>
              <p:cNvSpPr/>
              <p:nvPr/>
            </p:nvSpPr>
            <p:spPr>
              <a:xfrm>
                <a:off x="2232900" y="36455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41"/>
              <p:cNvSpPr/>
              <p:nvPr/>
            </p:nvSpPr>
            <p:spPr>
              <a:xfrm>
                <a:off x="3795750" y="993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41"/>
              <p:cNvSpPr/>
              <p:nvPr/>
            </p:nvSpPr>
            <p:spPr>
              <a:xfrm>
                <a:off x="2233625" y="988900"/>
                <a:ext cx="1562150" cy="132100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5284" extrusionOk="0">
                    <a:moveTo>
                      <a:pt x="62486" y="1"/>
                    </a:moveTo>
                    <a:lnTo>
                      <a:pt x="0" y="4991"/>
                    </a:lnTo>
                    <a:lnTo>
                      <a:pt x="30" y="5283"/>
                    </a:lnTo>
                    <a:lnTo>
                      <a:pt x="62486" y="292"/>
                    </a:lnTo>
                    <a:lnTo>
                      <a:pt x="62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41"/>
              <p:cNvSpPr/>
              <p:nvPr/>
            </p:nvSpPr>
            <p:spPr>
              <a:xfrm>
                <a:off x="2233625" y="1116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41"/>
              <p:cNvSpPr/>
              <p:nvPr/>
            </p:nvSpPr>
            <p:spPr>
              <a:xfrm>
                <a:off x="3795750" y="12377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1"/>
              <p:cNvSpPr/>
              <p:nvPr/>
            </p:nvSpPr>
            <p:spPr>
              <a:xfrm>
                <a:off x="2233625" y="1233325"/>
                <a:ext cx="1562150" cy="132100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5284" extrusionOk="0">
                    <a:moveTo>
                      <a:pt x="62486" y="1"/>
                    </a:moveTo>
                    <a:lnTo>
                      <a:pt x="0" y="4991"/>
                    </a:lnTo>
                    <a:lnTo>
                      <a:pt x="30" y="5283"/>
                    </a:lnTo>
                    <a:lnTo>
                      <a:pt x="62486" y="322"/>
                    </a:lnTo>
                    <a:lnTo>
                      <a:pt x="62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1"/>
              <p:cNvSpPr/>
              <p:nvPr/>
            </p:nvSpPr>
            <p:spPr>
              <a:xfrm>
                <a:off x="2233625" y="13617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41"/>
              <p:cNvSpPr/>
              <p:nvPr/>
            </p:nvSpPr>
            <p:spPr>
              <a:xfrm>
                <a:off x="3801600" y="1482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41"/>
              <p:cNvSpPr/>
              <p:nvPr/>
            </p:nvSpPr>
            <p:spPr>
              <a:xfrm>
                <a:off x="2233625" y="1477750"/>
                <a:ext cx="15680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62720" h="5313" extrusionOk="0">
                    <a:moveTo>
                      <a:pt x="62690" y="1"/>
                    </a:moveTo>
                    <a:lnTo>
                      <a:pt x="0" y="4991"/>
                    </a:lnTo>
                    <a:lnTo>
                      <a:pt x="30" y="5312"/>
                    </a:lnTo>
                    <a:lnTo>
                      <a:pt x="62719" y="293"/>
                    </a:lnTo>
                    <a:lnTo>
                      <a:pt x="62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1"/>
              <p:cNvSpPr/>
              <p:nvPr/>
            </p:nvSpPr>
            <p:spPr>
              <a:xfrm>
                <a:off x="2233625" y="1606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41"/>
              <p:cNvSpPr/>
              <p:nvPr/>
            </p:nvSpPr>
            <p:spPr>
              <a:xfrm>
                <a:off x="3794300" y="1727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41"/>
              <p:cNvSpPr/>
              <p:nvPr/>
            </p:nvSpPr>
            <p:spPr>
              <a:xfrm>
                <a:off x="2232175" y="1722900"/>
                <a:ext cx="1562150" cy="132100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5284" extrusionOk="0">
                    <a:moveTo>
                      <a:pt x="62456" y="1"/>
                    </a:moveTo>
                    <a:lnTo>
                      <a:pt x="0" y="4992"/>
                    </a:lnTo>
                    <a:lnTo>
                      <a:pt x="29" y="5283"/>
                    </a:lnTo>
                    <a:lnTo>
                      <a:pt x="62486" y="293"/>
                    </a:lnTo>
                    <a:lnTo>
                      <a:pt x="624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41"/>
              <p:cNvSpPr/>
              <p:nvPr/>
            </p:nvSpPr>
            <p:spPr>
              <a:xfrm>
                <a:off x="2232175" y="1850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41"/>
              <p:cNvSpPr/>
              <p:nvPr/>
            </p:nvSpPr>
            <p:spPr>
              <a:xfrm>
                <a:off x="3794300" y="1971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41"/>
              <p:cNvSpPr/>
              <p:nvPr/>
            </p:nvSpPr>
            <p:spPr>
              <a:xfrm>
                <a:off x="2232175" y="1967350"/>
                <a:ext cx="1562150" cy="132075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5283" extrusionOk="0">
                    <a:moveTo>
                      <a:pt x="62456" y="0"/>
                    </a:moveTo>
                    <a:lnTo>
                      <a:pt x="0" y="4991"/>
                    </a:lnTo>
                    <a:lnTo>
                      <a:pt x="29" y="5283"/>
                    </a:lnTo>
                    <a:lnTo>
                      <a:pt x="62486" y="321"/>
                    </a:lnTo>
                    <a:lnTo>
                      <a:pt x="624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41"/>
              <p:cNvSpPr/>
              <p:nvPr/>
            </p:nvSpPr>
            <p:spPr>
              <a:xfrm>
                <a:off x="2232175" y="20957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41"/>
              <p:cNvSpPr/>
              <p:nvPr/>
            </p:nvSpPr>
            <p:spPr>
              <a:xfrm>
                <a:off x="3795750" y="2216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41"/>
              <p:cNvSpPr/>
              <p:nvPr/>
            </p:nvSpPr>
            <p:spPr>
              <a:xfrm>
                <a:off x="2232900" y="2211775"/>
                <a:ext cx="1562875" cy="132800"/>
              </a:xfrm>
              <a:custGeom>
                <a:avLst/>
                <a:gdLst/>
                <a:ahLst/>
                <a:cxnLst/>
                <a:rect l="l" t="t" r="r" b="b"/>
                <a:pathLst>
                  <a:path w="62515" h="5312" extrusionOk="0">
                    <a:moveTo>
                      <a:pt x="62486" y="0"/>
                    </a:moveTo>
                    <a:lnTo>
                      <a:pt x="0" y="4991"/>
                    </a:lnTo>
                    <a:lnTo>
                      <a:pt x="29" y="5312"/>
                    </a:lnTo>
                    <a:lnTo>
                      <a:pt x="62515" y="321"/>
                    </a:lnTo>
                    <a:lnTo>
                      <a:pt x="62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41"/>
              <p:cNvSpPr/>
              <p:nvPr/>
            </p:nvSpPr>
            <p:spPr>
              <a:xfrm>
                <a:off x="2232900" y="2340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41"/>
              <p:cNvSpPr/>
              <p:nvPr/>
            </p:nvSpPr>
            <p:spPr>
              <a:xfrm>
                <a:off x="3795750" y="2461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41"/>
              <p:cNvSpPr/>
              <p:nvPr/>
            </p:nvSpPr>
            <p:spPr>
              <a:xfrm>
                <a:off x="2235075" y="2456925"/>
                <a:ext cx="1561450" cy="132075"/>
              </a:xfrm>
              <a:custGeom>
                <a:avLst/>
                <a:gdLst/>
                <a:ahLst/>
                <a:cxnLst/>
                <a:rect l="l" t="t" r="r" b="b"/>
                <a:pathLst>
                  <a:path w="62458" h="5283" extrusionOk="0">
                    <a:moveTo>
                      <a:pt x="62428" y="0"/>
                    </a:moveTo>
                    <a:lnTo>
                      <a:pt x="1" y="4962"/>
                    </a:lnTo>
                    <a:lnTo>
                      <a:pt x="30" y="5283"/>
                    </a:lnTo>
                    <a:lnTo>
                      <a:pt x="62457" y="292"/>
                    </a:lnTo>
                    <a:lnTo>
                      <a:pt x="624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41"/>
              <p:cNvSpPr/>
              <p:nvPr/>
            </p:nvSpPr>
            <p:spPr>
              <a:xfrm>
                <a:off x="2235075" y="2584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41"/>
              <p:cNvSpPr/>
              <p:nvPr/>
            </p:nvSpPr>
            <p:spPr>
              <a:xfrm>
                <a:off x="3795025" y="2705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41"/>
              <p:cNvSpPr/>
              <p:nvPr/>
            </p:nvSpPr>
            <p:spPr>
              <a:xfrm>
                <a:off x="2233625" y="2701350"/>
                <a:ext cx="1562150" cy="132075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5283" extrusionOk="0">
                    <a:moveTo>
                      <a:pt x="62457" y="0"/>
                    </a:moveTo>
                    <a:lnTo>
                      <a:pt x="0" y="4991"/>
                    </a:lnTo>
                    <a:lnTo>
                      <a:pt x="30" y="5283"/>
                    </a:lnTo>
                    <a:lnTo>
                      <a:pt x="62486" y="292"/>
                    </a:lnTo>
                    <a:lnTo>
                      <a:pt x="624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41"/>
              <p:cNvSpPr/>
              <p:nvPr/>
            </p:nvSpPr>
            <p:spPr>
              <a:xfrm>
                <a:off x="2233625" y="28290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41"/>
              <p:cNvSpPr/>
              <p:nvPr/>
            </p:nvSpPr>
            <p:spPr>
              <a:xfrm>
                <a:off x="3795025" y="29501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41"/>
              <p:cNvSpPr/>
              <p:nvPr/>
            </p:nvSpPr>
            <p:spPr>
              <a:xfrm>
                <a:off x="2237275" y="2945775"/>
                <a:ext cx="1558500" cy="132075"/>
              </a:xfrm>
              <a:custGeom>
                <a:avLst/>
                <a:gdLst/>
                <a:ahLst/>
                <a:cxnLst/>
                <a:rect l="l" t="t" r="r" b="b"/>
                <a:pathLst>
                  <a:path w="62340" h="5283" extrusionOk="0">
                    <a:moveTo>
                      <a:pt x="62311" y="0"/>
                    </a:moveTo>
                    <a:lnTo>
                      <a:pt x="0" y="4962"/>
                    </a:lnTo>
                    <a:lnTo>
                      <a:pt x="29" y="5283"/>
                    </a:lnTo>
                    <a:lnTo>
                      <a:pt x="62340" y="321"/>
                    </a:lnTo>
                    <a:lnTo>
                      <a:pt x="623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41"/>
              <p:cNvSpPr/>
              <p:nvPr/>
            </p:nvSpPr>
            <p:spPr>
              <a:xfrm>
                <a:off x="2237275" y="3073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41"/>
              <p:cNvSpPr/>
              <p:nvPr/>
            </p:nvSpPr>
            <p:spPr>
              <a:xfrm>
                <a:off x="3797950" y="3194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1"/>
              <p:cNvSpPr/>
              <p:nvPr/>
            </p:nvSpPr>
            <p:spPr>
              <a:xfrm>
                <a:off x="2233625" y="3190200"/>
                <a:ext cx="1564350" cy="132075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5283" extrusionOk="0">
                    <a:moveTo>
                      <a:pt x="62544" y="0"/>
                    </a:moveTo>
                    <a:lnTo>
                      <a:pt x="0" y="4991"/>
                    </a:lnTo>
                    <a:lnTo>
                      <a:pt x="30" y="5283"/>
                    </a:lnTo>
                    <a:lnTo>
                      <a:pt x="62573" y="322"/>
                    </a:lnTo>
                    <a:lnTo>
                      <a:pt x="62544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41"/>
              <p:cNvSpPr/>
              <p:nvPr/>
            </p:nvSpPr>
            <p:spPr>
              <a:xfrm>
                <a:off x="2233625" y="3318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41"/>
              <p:cNvSpPr/>
              <p:nvPr/>
            </p:nvSpPr>
            <p:spPr>
              <a:xfrm>
                <a:off x="3794300" y="3439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41"/>
              <p:cNvSpPr/>
              <p:nvPr/>
            </p:nvSpPr>
            <p:spPr>
              <a:xfrm>
                <a:off x="2233625" y="3435350"/>
                <a:ext cx="1560700" cy="132100"/>
              </a:xfrm>
              <a:custGeom>
                <a:avLst/>
                <a:gdLst/>
                <a:ahLst/>
                <a:cxnLst/>
                <a:rect l="l" t="t" r="r" b="b"/>
                <a:pathLst>
                  <a:path w="62428" h="5284" extrusionOk="0">
                    <a:moveTo>
                      <a:pt x="62398" y="1"/>
                    </a:moveTo>
                    <a:lnTo>
                      <a:pt x="0" y="4962"/>
                    </a:lnTo>
                    <a:lnTo>
                      <a:pt x="30" y="5283"/>
                    </a:lnTo>
                    <a:lnTo>
                      <a:pt x="62428" y="293"/>
                    </a:lnTo>
                    <a:lnTo>
                      <a:pt x="6239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41"/>
              <p:cNvSpPr/>
              <p:nvPr/>
            </p:nvSpPr>
            <p:spPr>
              <a:xfrm>
                <a:off x="2233625" y="3563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41"/>
              <p:cNvSpPr/>
              <p:nvPr/>
            </p:nvSpPr>
            <p:spPr>
              <a:xfrm>
                <a:off x="3795750" y="1065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1"/>
              <p:cNvSpPr/>
              <p:nvPr/>
            </p:nvSpPr>
            <p:spPr>
              <a:xfrm>
                <a:off x="2226325" y="1048725"/>
                <a:ext cx="1569450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62778" h="818" extrusionOk="0">
                    <a:moveTo>
                      <a:pt x="1" y="1"/>
                    </a:moveTo>
                    <a:lnTo>
                      <a:pt x="1" y="293"/>
                    </a:lnTo>
                    <a:lnTo>
                      <a:pt x="62778" y="818"/>
                    </a:lnTo>
                    <a:lnTo>
                      <a:pt x="62778" y="52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1"/>
              <p:cNvSpPr/>
              <p:nvPr/>
            </p:nvSpPr>
            <p:spPr>
              <a:xfrm>
                <a:off x="2226325" y="10523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1"/>
              <p:cNvSpPr/>
              <p:nvPr/>
            </p:nvSpPr>
            <p:spPr>
              <a:xfrm>
                <a:off x="3795750" y="1309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41"/>
              <p:cNvSpPr/>
              <p:nvPr/>
            </p:nvSpPr>
            <p:spPr>
              <a:xfrm>
                <a:off x="2226325" y="1292425"/>
                <a:ext cx="1569450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62778" h="818" extrusionOk="0">
                    <a:moveTo>
                      <a:pt x="1" y="1"/>
                    </a:moveTo>
                    <a:lnTo>
                      <a:pt x="1" y="293"/>
                    </a:lnTo>
                    <a:lnTo>
                      <a:pt x="62778" y="818"/>
                    </a:lnTo>
                    <a:lnTo>
                      <a:pt x="62778" y="52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41"/>
              <p:cNvSpPr/>
              <p:nvPr/>
            </p:nvSpPr>
            <p:spPr>
              <a:xfrm>
                <a:off x="2226325" y="12960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41"/>
              <p:cNvSpPr/>
              <p:nvPr/>
            </p:nvSpPr>
            <p:spPr>
              <a:xfrm>
                <a:off x="3795750" y="1552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41"/>
              <p:cNvSpPr/>
              <p:nvPr/>
            </p:nvSpPr>
            <p:spPr>
              <a:xfrm>
                <a:off x="2233625" y="1536125"/>
                <a:ext cx="1562150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818" extrusionOk="0">
                    <a:moveTo>
                      <a:pt x="30" y="1"/>
                    </a:moveTo>
                    <a:lnTo>
                      <a:pt x="0" y="322"/>
                    </a:lnTo>
                    <a:lnTo>
                      <a:pt x="62486" y="818"/>
                    </a:lnTo>
                    <a:lnTo>
                      <a:pt x="62486" y="526"/>
                    </a:lnTo>
                    <a:lnTo>
                      <a:pt x="3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41"/>
              <p:cNvSpPr/>
              <p:nvPr/>
            </p:nvSpPr>
            <p:spPr>
              <a:xfrm>
                <a:off x="2233625" y="1539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41"/>
              <p:cNvSpPr/>
              <p:nvPr/>
            </p:nvSpPr>
            <p:spPr>
              <a:xfrm>
                <a:off x="3795750" y="1796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41"/>
              <p:cNvSpPr/>
              <p:nvPr/>
            </p:nvSpPr>
            <p:spPr>
              <a:xfrm>
                <a:off x="2233625" y="1779825"/>
                <a:ext cx="156215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847" extrusionOk="0">
                    <a:moveTo>
                      <a:pt x="30" y="0"/>
                    </a:moveTo>
                    <a:lnTo>
                      <a:pt x="0" y="321"/>
                    </a:lnTo>
                    <a:lnTo>
                      <a:pt x="62486" y="847"/>
                    </a:lnTo>
                    <a:lnTo>
                      <a:pt x="62486" y="526"/>
                    </a:lnTo>
                    <a:lnTo>
                      <a:pt x="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41"/>
              <p:cNvSpPr/>
              <p:nvPr/>
            </p:nvSpPr>
            <p:spPr>
              <a:xfrm>
                <a:off x="2233625" y="1784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41"/>
              <p:cNvSpPr/>
              <p:nvPr/>
            </p:nvSpPr>
            <p:spPr>
              <a:xfrm>
                <a:off x="3794300" y="20410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41"/>
              <p:cNvSpPr/>
              <p:nvPr/>
            </p:nvSpPr>
            <p:spPr>
              <a:xfrm>
                <a:off x="2232175" y="2024250"/>
                <a:ext cx="1562150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818" extrusionOk="0">
                    <a:moveTo>
                      <a:pt x="0" y="0"/>
                    </a:moveTo>
                    <a:lnTo>
                      <a:pt x="0" y="292"/>
                    </a:lnTo>
                    <a:lnTo>
                      <a:pt x="62486" y="818"/>
                    </a:lnTo>
                    <a:lnTo>
                      <a:pt x="62486" y="49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41"/>
              <p:cNvSpPr/>
              <p:nvPr/>
            </p:nvSpPr>
            <p:spPr>
              <a:xfrm>
                <a:off x="2232175" y="202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41"/>
              <p:cNvSpPr/>
              <p:nvPr/>
            </p:nvSpPr>
            <p:spPr>
              <a:xfrm>
                <a:off x="3795025" y="2284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41"/>
              <p:cNvSpPr/>
              <p:nvPr/>
            </p:nvSpPr>
            <p:spPr>
              <a:xfrm>
                <a:off x="2234350" y="2267950"/>
                <a:ext cx="1560700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62428" h="818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62428" y="818"/>
                    </a:lnTo>
                    <a:lnTo>
                      <a:pt x="62428" y="526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41"/>
              <p:cNvSpPr/>
              <p:nvPr/>
            </p:nvSpPr>
            <p:spPr>
              <a:xfrm>
                <a:off x="2233625" y="2271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41"/>
              <p:cNvSpPr/>
              <p:nvPr/>
            </p:nvSpPr>
            <p:spPr>
              <a:xfrm>
                <a:off x="3795750" y="2528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41"/>
              <p:cNvSpPr/>
              <p:nvPr/>
            </p:nvSpPr>
            <p:spPr>
              <a:xfrm>
                <a:off x="2234350" y="2511650"/>
                <a:ext cx="1561425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62457" h="818" extrusionOk="0">
                    <a:moveTo>
                      <a:pt x="1" y="0"/>
                    </a:moveTo>
                    <a:lnTo>
                      <a:pt x="1" y="321"/>
                    </a:lnTo>
                    <a:lnTo>
                      <a:pt x="62457" y="817"/>
                    </a:lnTo>
                    <a:lnTo>
                      <a:pt x="62457" y="526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41"/>
              <p:cNvSpPr/>
              <p:nvPr/>
            </p:nvSpPr>
            <p:spPr>
              <a:xfrm>
                <a:off x="2233625" y="2515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41"/>
              <p:cNvSpPr/>
              <p:nvPr/>
            </p:nvSpPr>
            <p:spPr>
              <a:xfrm>
                <a:off x="3794300" y="2772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41"/>
              <p:cNvSpPr/>
              <p:nvPr/>
            </p:nvSpPr>
            <p:spPr>
              <a:xfrm>
                <a:off x="2233625" y="2755350"/>
                <a:ext cx="15607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62428" h="847" extrusionOk="0">
                    <a:moveTo>
                      <a:pt x="0" y="0"/>
                    </a:moveTo>
                    <a:lnTo>
                      <a:pt x="0" y="321"/>
                    </a:lnTo>
                    <a:lnTo>
                      <a:pt x="62428" y="846"/>
                    </a:lnTo>
                    <a:lnTo>
                      <a:pt x="62428" y="52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41"/>
              <p:cNvSpPr/>
              <p:nvPr/>
            </p:nvSpPr>
            <p:spPr>
              <a:xfrm>
                <a:off x="2233625" y="2759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41"/>
              <p:cNvSpPr/>
              <p:nvPr/>
            </p:nvSpPr>
            <p:spPr>
              <a:xfrm>
                <a:off x="3795025" y="3016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41"/>
              <p:cNvSpPr/>
              <p:nvPr/>
            </p:nvSpPr>
            <p:spPr>
              <a:xfrm>
                <a:off x="2233625" y="2999775"/>
                <a:ext cx="1562150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818" extrusionOk="0">
                    <a:moveTo>
                      <a:pt x="0" y="0"/>
                    </a:moveTo>
                    <a:lnTo>
                      <a:pt x="0" y="292"/>
                    </a:lnTo>
                    <a:lnTo>
                      <a:pt x="62486" y="817"/>
                    </a:lnTo>
                    <a:lnTo>
                      <a:pt x="62486" y="49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41"/>
              <p:cNvSpPr/>
              <p:nvPr/>
            </p:nvSpPr>
            <p:spPr>
              <a:xfrm>
                <a:off x="2232900" y="3003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1"/>
              <p:cNvSpPr/>
              <p:nvPr/>
            </p:nvSpPr>
            <p:spPr>
              <a:xfrm>
                <a:off x="3796500" y="32602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1"/>
              <p:cNvSpPr/>
              <p:nvPr/>
            </p:nvSpPr>
            <p:spPr>
              <a:xfrm>
                <a:off x="2234350" y="3243450"/>
                <a:ext cx="1562175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62487" h="819" extrusionOk="0">
                    <a:moveTo>
                      <a:pt x="1" y="1"/>
                    </a:moveTo>
                    <a:lnTo>
                      <a:pt x="1" y="293"/>
                    </a:lnTo>
                    <a:lnTo>
                      <a:pt x="62486" y="818"/>
                    </a:lnTo>
                    <a:lnTo>
                      <a:pt x="62486" y="52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1"/>
              <p:cNvSpPr/>
              <p:nvPr/>
            </p:nvSpPr>
            <p:spPr>
              <a:xfrm>
                <a:off x="2233625" y="3247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1"/>
              <p:cNvSpPr/>
              <p:nvPr/>
            </p:nvSpPr>
            <p:spPr>
              <a:xfrm>
                <a:off x="3794300" y="3503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1"/>
              <p:cNvSpPr/>
              <p:nvPr/>
            </p:nvSpPr>
            <p:spPr>
              <a:xfrm>
                <a:off x="2235075" y="3487150"/>
                <a:ext cx="1559250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62370" h="819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62370" y="818"/>
                    </a:lnTo>
                    <a:lnTo>
                      <a:pt x="62370" y="52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1"/>
              <p:cNvSpPr/>
              <p:nvPr/>
            </p:nvSpPr>
            <p:spPr>
              <a:xfrm>
                <a:off x="2235075" y="3490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1"/>
              <p:cNvSpPr/>
              <p:nvPr/>
            </p:nvSpPr>
            <p:spPr>
              <a:xfrm>
                <a:off x="3792850" y="1127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1"/>
              <p:cNvSpPr/>
              <p:nvPr/>
            </p:nvSpPr>
            <p:spPr>
              <a:xfrm>
                <a:off x="2233625" y="975050"/>
                <a:ext cx="1559250" cy="156875"/>
              </a:xfrm>
              <a:custGeom>
                <a:avLst/>
                <a:gdLst/>
                <a:ahLst/>
                <a:cxnLst/>
                <a:rect l="l" t="t" r="r" b="b"/>
                <a:pathLst>
                  <a:path w="62370" h="6275" extrusionOk="0">
                    <a:moveTo>
                      <a:pt x="30" y="0"/>
                    </a:moveTo>
                    <a:lnTo>
                      <a:pt x="0" y="292"/>
                    </a:lnTo>
                    <a:lnTo>
                      <a:pt x="62340" y="6275"/>
                    </a:lnTo>
                    <a:lnTo>
                      <a:pt x="62369" y="5954"/>
                    </a:lnTo>
                    <a:lnTo>
                      <a:pt x="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1"/>
              <p:cNvSpPr/>
              <p:nvPr/>
            </p:nvSpPr>
            <p:spPr>
              <a:xfrm>
                <a:off x="2233625" y="9787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1"/>
              <p:cNvSpPr/>
              <p:nvPr/>
            </p:nvSpPr>
            <p:spPr>
              <a:xfrm>
                <a:off x="3795750" y="1373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1"/>
              <p:cNvSpPr/>
              <p:nvPr/>
            </p:nvSpPr>
            <p:spPr>
              <a:xfrm>
                <a:off x="2229975" y="1219475"/>
                <a:ext cx="156580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62632" h="6305" extrusionOk="0">
                    <a:moveTo>
                      <a:pt x="30" y="0"/>
                    </a:moveTo>
                    <a:lnTo>
                      <a:pt x="0" y="292"/>
                    </a:lnTo>
                    <a:lnTo>
                      <a:pt x="62603" y="6304"/>
                    </a:lnTo>
                    <a:lnTo>
                      <a:pt x="62632" y="5983"/>
                    </a:lnTo>
                    <a:lnTo>
                      <a:pt x="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1"/>
              <p:cNvSpPr/>
              <p:nvPr/>
            </p:nvSpPr>
            <p:spPr>
              <a:xfrm>
                <a:off x="2230700" y="1223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1"/>
              <p:cNvSpPr/>
              <p:nvPr/>
            </p:nvSpPr>
            <p:spPr>
              <a:xfrm>
                <a:off x="3795750" y="16178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1"/>
              <p:cNvSpPr/>
              <p:nvPr/>
            </p:nvSpPr>
            <p:spPr>
              <a:xfrm>
                <a:off x="2233625" y="1464625"/>
                <a:ext cx="156290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62516" h="6305" extrusionOk="0">
                    <a:moveTo>
                      <a:pt x="30" y="0"/>
                    </a:moveTo>
                    <a:lnTo>
                      <a:pt x="0" y="292"/>
                    </a:lnTo>
                    <a:lnTo>
                      <a:pt x="62486" y="6304"/>
                    </a:lnTo>
                    <a:lnTo>
                      <a:pt x="62515" y="5983"/>
                    </a:lnTo>
                    <a:lnTo>
                      <a:pt x="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1"/>
              <p:cNvSpPr/>
              <p:nvPr/>
            </p:nvSpPr>
            <p:spPr>
              <a:xfrm>
                <a:off x="2233625" y="146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1"/>
              <p:cNvSpPr/>
              <p:nvPr/>
            </p:nvSpPr>
            <p:spPr>
              <a:xfrm>
                <a:off x="3794300" y="1863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1"/>
              <p:cNvSpPr/>
              <p:nvPr/>
            </p:nvSpPr>
            <p:spPr>
              <a:xfrm>
                <a:off x="2233625" y="1709775"/>
                <a:ext cx="1560700" cy="156900"/>
              </a:xfrm>
              <a:custGeom>
                <a:avLst/>
                <a:gdLst/>
                <a:ahLst/>
                <a:cxnLst/>
                <a:rect l="l" t="t" r="r" b="b"/>
                <a:pathLst>
                  <a:path w="62428" h="6276" extrusionOk="0">
                    <a:moveTo>
                      <a:pt x="30" y="1"/>
                    </a:moveTo>
                    <a:lnTo>
                      <a:pt x="0" y="292"/>
                    </a:lnTo>
                    <a:lnTo>
                      <a:pt x="62398" y="6275"/>
                    </a:lnTo>
                    <a:lnTo>
                      <a:pt x="62428" y="5984"/>
                    </a:lnTo>
                    <a:lnTo>
                      <a:pt x="3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1"/>
              <p:cNvSpPr/>
              <p:nvPr/>
            </p:nvSpPr>
            <p:spPr>
              <a:xfrm>
                <a:off x="2233625" y="1713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1"/>
              <p:cNvSpPr/>
              <p:nvPr/>
            </p:nvSpPr>
            <p:spPr>
              <a:xfrm>
                <a:off x="3795025" y="2352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1"/>
              <p:cNvSpPr/>
              <p:nvPr/>
            </p:nvSpPr>
            <p:spPr>
              <a:xfrm>
                <a:off x="2232900" y="2199350"/>
                <a:ext cx="15621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6305" extrusionOk="0">
                    <a:moveTo>
                      <a:pt x="29" y="1"/>
                    </a:moveTo>
                    <a:lnTo>
                      <a:pt x="0" y="322"/>
                    </a:lnTo>
                    <a:lnTo>
                      <a:pt x="62457" y="6305"/>
                    </a:lnTo>
                    <a:lnTo>
                      <a:pt x="62486" y="598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1"/>
              <p:cNvSpPr/>
              <p:nvPr/>
            </p:nvSpPr>
            <p:spPr>
              <a:xfrm>
                <a:off x="2232900" y="2203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1"/>
              <p:cNvSpPr/>
              <p:nvPr/>
            </p:nvSpPr>
            <p:spPr>
              <a:xfrm>
                <a:off x="3795750" y="25977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1"/>
              <p:cNvSpPr/>
              <p:nvPr/>
            </p:nvSpPr>
            <p:spPr>
              <a:xfrm>
                <a:off x="2235075" y="2444525"/>
                <a:ext cx="15614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62458" h="6305" extrusionOk="0">
                    <a:moveTo>
                      <a:pt x="30" y="0"/>
                    </a:moveTo>
                    <a:lnTo>
                      <a:pt x="1" y="321"/>
                    </a:lnTo>
                    <a:lnTo>
                      <a:pt x="62428" y="6304"/>
                    </a:lnTo>
                    <a:lnTo>
                      <a:pt x="62457" y="5983"/>
                    </a:lnTo>
                    <a:lnTo>
                      <a:pt x="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1"/>
              <p:cNvSpPr/>
              <p:nvPr/>
            </p:nvSpPr>
            <p:spPr>
              <a:xfrm>
                <a:off x="2235075" y="2448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1"/>
              <p:cNvSpPr/>
              <p:nvPr/>
            </p:nvSpPr>
            <p:spPr>
              <a:xfrm>
                <a:off x="3795750" y="2842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1"/>
              <p:cNvSpPr/>
              <p:nvPr/>
            </p:nvSpPr>
            <p:spPr>
              <a:xfrm>
                <a:off x="2232900" y="2689675"/>
                <a:ext cx="1563625" cy="156900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6276" extrusionOk="0">
                    <a:moveTo>
                      <a:pt x="29" y="0"/>
                    </a:moveTo>
                    <a:lnTo>
                      <a:pt x="0" y="292"/>
                    </a:lnTo>
                    <a:lnTo>
                      <a:pt x="62515" y="6275"/>
                    </a:lnTo>
                    <a:lnTo>
                      <a:pt x="62544" y="598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1"/>
              <p:cNvSpPr/>
              <p:nvPr/>
            </p:nvSpPr>
            <p:spPr>
              <a:xfrm>
                <a:off x="2232900" y="2693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1"/>
              <p:cNvSpPr/>
              <p:nvPr/>
            </p:nvSpPr>
            <p:spPr>
              <a:xfrm>
                <a:off x="3795750" y="3333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1"/>
              <p:cNvSpPr/>
              <p:nvPr/>
            </p:nvSpPr>
            <p:spPr>
              <a:xfrm>
                <a:off x="2233625" y="3179250"/>
                <a:ext cx="15621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6305" extrusionOk="0">
                    <a:moveTo>
                      <a:pt x="30" y="1"/>
                    </a:moveTo>
                    <a:lnTo>
                      <a:pt x="0" y="322"/>
                    </a:lnTo>
                    <a:lnTo>
                      <a:pt x="62457" y="6305"/>
                    </a:lnTo>
                    <a:lnTo>
                      <a:pt x="62486" y="5984"/>
                    </a:lnTo>
                    <a:lnTo>
                      <a:pt x="3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1"/>
              <p:cNvSpPr/>
              <p:nvPr/>
            </p:nvSpPr>
            <p:spPr>
              <a:xfrm>
                <a:off x="2233625" y="3182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1"/>
              <p:cNvSpPr/>
              <p:nvPr/>
            </p:nvSpPr>
            <p:spPr>
              <a:xfrm>
                <a:off x="3795750" y="3577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1"/>
              <p:cNvSpPr/>
              <p:nvPr/>
            </p:nvSpPr>
            <p:spPr>
              <a:xfrm>
                <a:off x="2233625" y="3424400"/>
                <a:ext cx="1562150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6305" extrusionOk="0">
                    <a:moveTo>
                      <a:pt x="30" y="1"/>
                    </a:moveTo>
                    <a:lnTo>
                      <a:pt x="0" y="322"/>
                    </a:lnTo>
                    <a:lnTo>
                      <a:pt x="62457" y="6305"/>
                    </a:lnTo>
                    <a:lnTo>
                      <a:pt x="62486" y="5984"/>
                    </a:lnTo>
                    <a:lnTo>
                      <a:pt x="3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1"/>
              <p:cNvSpPr/>
              <p:nvPr/>
            </p:nvSpPr>
            <p:spPr>
              <a:xfrm>
                <a:off x="2233625" y="3428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1"/>
              <p:cNvSpPr/>
              <p:nvPr/>
            </p:nvSpPr>
            <p:spPr>
              <a:xfrm>
                <a:off x="3795750" y="11822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1"/>
              <p:cNvSpPr/>
              <p:nvPr/>
            </p:nvSpPr>
            <p:spPr>
              <a:xfrm>
                <a:off x="2233625" y="890400"/>
                <a:ext cx="1562900" cy="296250"/>
              </a:xfrm>
              <a:custGeom>
                <a:avLst/>
                <a:gdLst/>
                <a:ahLst/>
                <a:cxnLst/>
                <a:rect l="l" t="t" r="r" b="b"/>
                <a:pathLst>
                  <a:path w="62516" h="11850" extrusionOk="0">
                    <a:moveTo>
                      <a:pt x="30" y="1"/>
                    </a:moveTo>
                    <a:lnTo>
                      <a:pt x="0" y="292"/>
                    </a:lnTo>
                    <a:lnTo>
                      <a:pt x="62457" y="11850"/>
                    </a:lnTo>
                    <a:lnTo>
                      <a:pt x="62515" y="11529"/>
                    </a:lnTo>
                    <a:lnTo>
                      <a:pt x="3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1"/>
              <p:cNvSpPr/>
              <p:nvPr/>
            </p:nvSpPr>
            <p:spPr>
              <a:xfrm>
                <a:off x="2233625" y="894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1"/>
              <p:cNvSpPr/>
              <p:nvPr/>
            </p:nvSpPr>
            <p:spPr>
              <a:xfrm>
                <a:off x="3795750" y="1430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1"/>
              <p:cNvSpPr/>
              <p:nvPr/>
            </p:nvSpPr>
            <p:spPr>
              <a:xfrm>
                <a:off x="2233625" y="1138475"/>
                <a:ext cx="1562900" cy="296250"/>
              </a:xfrm>
              <a:custGeom>
                <a:avLst/>
                <a:gdLst/>
                <a:ahLst/>
                <a:cxnLst/>
                <a:rect l="l" t="t" r="r" b="b"/>
                <a:pathLst>
                  <a:path w="62516" h="11850" extrusionOk="0">
                    <a:moveTo>
                      <a:pt x="30" y="1"/>
                    </a:moveTo>
                    <a:lnTo>
                      <a:pt x="0" y="292"/>
                    </a:lnTo>
                    <a:lnTo>
                      <a:pt x="62457" y="11850"/>
                    </a:lnTo>
                    <a:lnTo>
                      <a:pt x="62515" y="11529"/>
                    </a:lnTo>
                    <a:lnTo>
                      <a:pt x="3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1"/>
              <p:cNvSpPr/>
              <p:nvPr/>
            </p:nvSpPr>
            <p:spPr>
              <a:xfrm>
                <a:off x="2233625" y="1142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1"/>
              <p:cNvSpPr/>
              <p:nvPr/>
            </p:nvSpPr>
            <p:spPr>
              <a:xfrm>
                <a:off x="3795750" y="16784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1"/>
              <p:cNvSpPr/>
              <p:nvPr/>
            </p:nvSpPr>
            <p:spPr>
              <a:xfrm>
                <a:off x="2232900" y="1385825"/>
                <a:ext cx="1563625" cy="296250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11850" extrusionOk="0">
                    <a:moveTo>
                      <a:pt x="59" y="0"/>
                    </a:moveTo>
                    <a:lnTo>
                      <a:pt x="0" y="321"/>
                    </a:lnTo>
                    <a:lnTo>
                      <a:pt x="62486" y="11850"/>
                    </a:lnTo>
                    <a:lnTo>
                      <a:pt x="62544" y="11558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1"/>
              <p:cNvSpPr/>
              <p:nvPr/>
            </p:nvSpPr>
            <p:spPr>
              <a:xfrm>
                <a:off x="2233625" y="1390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1"/>
              <p:cNvSpPr/>
              <p:nvPr/>
            </p:nvSpPr>
            <p:spPr>
              <a:xfrm>
                <a:off x="3795750" y="19264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1"/>
              <p:cNvSpPr/>
              <p:nvPr/>
            </p:nvSpPr>
            <p:spPr>
              <a:xfrm>
                <a:off x="2232900" y="1633900"/>
                <a:ext cx="1563625" cy="296250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11850" extrusionOk="0">
                    <a:moveTo>
                      <a:pt x="59" y="0"/>
                    </a:moveTo>
                    <a:lnTo>
                      <a:pt x="0" y="321"/>
                    </a:lnTo>
                    <a:lnTo>
                      <a:pt x="62486" y="11850"/>
                    </a:lnTo>
                    <a:lnTo>
                      <a:pt x="62544" y="11558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1"/>
              <p:cNvSpPr/>
              <p:nvPr/>
            </p:nvSpPr>
            <p:spPr>
              <a:xfrm>
                <a:off x="2233625" y="1637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1"/>
              <p:cNvSpPr/>
              <p:nvPr/>
            </p:nvSpPr>
            <p:spPr>
              <a:xfrm>
                <a:off x="3794300" y="2174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1"/>
              <p:cNvSpPr/>
              <p:nvPr/>
            </p:nvSpPr>
            <p:spPr>
              <a:xfrm>
                <a:off x="2231425" y="1881975"/>
                <a:ext cx="1563625" cy="296250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11850" extrusionOk="0">
                    <a:moveTo>
                      <a:pt x="59" y="0"/>
                    </a:moveTo>
                    <a:lnTo>
                      <a:pt x="1" y="292"/>
                    </a:lnTo>
                    <a:lnTo>
                      <a:pt x="62486" y="11850"/>
                    </a:lnTo>
                    <a:lnTo>
                      <a:pt x="62545" y="11558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1"/>
              <p:cNvSpPr/>
              <p:nvPr/>
            </p:nvSpPr>
            <p:spPr>
              <a:xfrm>
                <a:off x="2232175" y="1885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1"/>
              <p:cNvSpPr/>
              <p:nvPr/>
            </p:nvSpPr>
            <p:spPr>
              <a:xfrm>
                <a:off x="3795750" y="2422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1"/>
              <p:cNvSpPr/>
              <p:nvPr/>
            </p:nvSpPr>
            <p:spPr>
              <a:xfrm>
                <a:off x="2232175" y="2130050"/>
                <a:ext cx="1564350" cy="296250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11850" extrusionOk="0">
                    <a:moveTo>
                      <a:pt x="58" y="0"/>
                    </a:moveTo>
                    <a:lnTo>
                      <a:pt x="0" y="292"/>
                    </a:lnTo>
                    <a:lnTo>
                      <a:pt x="62515" y="11850"/>
                    </a:lnTo>
                    <a:lnTo>
                      <a:pt x="62573" y="11558"/>
                    </a:lnTo>
                    <a:lnTo>
                      <a:pt x="5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1"/>
              <p:cNvSpPr/>
              <p:nvPr/>
            </p:nvSpPr>
            <p:spPr>
              <a:xfrm>
                <a:off x="2232900" y="21337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1"/>
              <p:cNvSpPr/>
              <p:nvPr/>
            </p:nvSpPr>
            <p:spPr>
              <a:xfrm>
                <a:off x="3795025" y="26707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1"/>
              <p:cNvSpPr/>
              <p:nvPr/>
            </p:nvSpPr>
            <p:spPr>
              <a:xfrm>
                <a:off x="2232900" y="2378125"/>
                <a:ext cx="1562875" cy="296250"/>
              </a:xfrm>
              <a:custGeom>
                <a:avLst/>
                <a:gdLst/>
                <a:ahLst/>
                <a:cxnLst/>
                <a:rect l="l" t="t" r="r" b="b"/>
                <a:pathLst>
                  <a:path w="62515" h="11850" extrusionOk="0">
                    <a:moveTo>
                      <a:pt x="59" y="0"/>
                    </a:moveTo>
                    <a:lnTo>
                      <a:pt x="0" y="292"/>
                    </a:lnTo>
                    <a:lnTo>
                      <a:pt x="62457" y="11850"/>
                    </a:lnTo>
                    <a:lnTo>
                      <a:pt x="62515" y="11558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1"/>
              <p:cNvSpPr/>
              <p:nvPr/>
            </p:nvSpPr>
            <p:spPr>
              <a:xfrm>
                <a:off x="2233625" y="2381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1"/>
              <p:cNvSpPr/>
              <p:nvPr/>
            </p:nvSpPr>
            <p:spPr>
              <a:xfrm>
                <a:off x="3800150" y="2919500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1"/>
              <p:cNvSpPr/>
              <p:nvPr/>
            </p:nvSpPr>
            <p:spPr>
              <a:xfrm>
                <a:off x="2232175" y="2626200"/>
                <a:ext cx="1567975" cy="296975"/>
              </a:xfrm>
              <a:custGeom>
                <a:avLst/>
                <a:gdLst/>
                <a:ahLst/>
                <a:cxnLst/>
                <a:rect l="l" t="t" r="r" b="b"/>
                <a:pathLst>
                  <a:path w="62719" h="11879" extrusionOk="0">
                    <a:moveTo>
                      <a:pt x="58" y="0"/>
                    </a:moveTo>
                    <a:lnTo>
                      <a:pt x="0" y="292"/>
                    </a:lnTo>
                    <a:lnTo>
                      <a:pt x="62690" y="11879"/>
                    </a:lnTo>
                    <a:lnTo>
                      <a:pt x="62719" y="11587"/>
                    </a:lnTo>
                    <a:lnTo>
                      <a:pt x="5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1"/>
              <p:cNvSpPr/>
              <p:nvPr/>
            </p:nvSpPr>
            <p:spPr>
              <a:xfrm>
                <a:off x="2232900" y="26298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1"/>
              <p:cNvSpPr/>
              <p:nvPr/>
            </p:nvSpPr>
            <p:spPr>
              <a:xfrm>
                <a:off x="3795025" y="3166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1"/>
              <p:cNvSpPr/>
              <p:nvPr/>
            </p:nvSpPr>
            <p:spPr>
              <a:xfrm>
                <a:off x="2232900" y="2874275"/>
                <a:ext cx="1562875" cy="296250"/>
              </a:xfrm>
              <a:custGeom>
                <a:avLst/>
                <a:gdLst/>
                <a:ahLst/>
                <a:cxnLst/>
                <a:rect l="l" t="t" r="r" b="b"/>
                <a:pathLst>
                  <a:path w="62515" h="11850" extrusionOk="0">
                    <a:moveTo>
                      <a:pt x="59" y="0"/>
                    </a:moveTo>
                    <a:lnTo>
                      <a:pt x="0" y="292"/>
                    </a:lnTo>
                    <a:lnTo>
                      <a:pt x="62457" y="11849"/>
                    </a:lnTo>
                    <a:lnTo>
                      <a:pt x="62515" y="11528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1"/>
              <p:cNvSpPr/>
              <p:nvPr/>
            </p:nvSpPr>
            <p:spPr>
              <a:xfrm>
                <a:off x="2233625" y="28779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1"/>
              <p:cNvSpPr/>
              <p:nvPr/>
            </p:nvSpPr>
            <p:spPr>
              <a:xfrm>
                <a:off x="3794300" y="3414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1"/>
              <p:cNvSpPr/>
              <p:nvPr/>
            </p:nvSpPr>
            <p:spPr>
              <a:xfrm>
                <a:off x="2232175" y="3121625"/>
                <a:ext cx="1562875" cy="296250"/>
              </a:xfrm>
              <a:custGeom>
                <a:avLst/>
                <a:gdLst/>
                <a:ahLst/>
                <a:cxnLst/>
                <a:rect l="l" t="t" r="r" b="b"/>
                <a:pathLst>
                  <a:path w="62515" h="11850" extrusionOk="0">
                    <a:moveTo>
                      <a:pt x="58" y="0"/>
                    </a:moveTo>
                    <a:lnTo>
                      <a:pt x="0" y="321"/>
                    </a:lnTo>
                    <a:lnTo>
                      <a:pt x="62456" y="11849"/>
                    </a:lnTo>
                    <a:lnTo>
                      <a:pt x="62515" y="11557"/>
                    </a:lnTo>
                    <a:lnTo>
                      <a:pt x="5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1"/>
              <p:cNvSpPr/>
              <p:nvPr/>
            </p:nvSpPr>
            <p:spPr>
              <a:xfrm>
                <a:off x="2232900" y="31252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1"/>
              <p:cNvSpPr/>
              <p:nvPr/>
            </p:nvSpPr>
            <p:spPr>
              <a:xfrm>
                <a:off x="3795025" y="3662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1"/>
              <p:cNvSpPr/>
              <p:nvPr/>
            </p:nvSpPr>
            <p:spPr>
              <a:xfrm>
                <a:off x="2232900" y="3369700"/>
                <a:ext cx="1562875" cy="296250"/>
              </a:xfrm>
              <a:custGeom>
                <a:avLst/>
                <a:gdLst/>
                <a:ahLst/>
                <a:cxnLst/>
                <a:rect l="l" t="t" r="r" b="b"/>
                <a:pathLst>
                  <a:path w="62515" h="11850" extrusionOk="0">
                    <a:moveTo>
                      <a:pt x="29" y="0"/>
                    </a:moveTo>
                    <a:lnTo>
                      <a:pt x="0" y="321"/>
                    </a:lnTo>
                    <a:lnTo>
                      <a:pt x="62457" y="11849"/>
                    </a:lnTo>
                    <a:lnTo>
                      <a:pt x="62515" y="11557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1"/>
              <p:cNvSpPr/>
              <p:nvPr/>
            </p:nvSpPr>
            <p:spPr>
              <a:xfrm>
                <a:off x="2233625" y="3373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1"/>
              <p:cNvSpPr/>
              <p:nvPr/>
            </p:nvSpPr>
            <p:spPr>
              <a:xfrm>
                <a:off x="3795750" y="1228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1"/>
              <p:cNvSpPr/>
              <p:nvPr/>
            </p:nvSpPr>
            <p:spPr>
              <a:xfrm>
                <a:off x="2232900" y="793350"/>
                <a:ext cx="1564350" cy="439275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17571" extrusionOk="0">
                    <a:moveTo>
                      <a:pt x="88" y="1"/>
                    </a:moveTo>
                    <a:lnTo>
                      <a:pt x="0" y="293"/>
                    </a:lnTo>
                    <a:lnTo>
                      <a:pt x="62486" y="17570"/>
                    </a:lnTo>
                    <a:lnTo>
                      <a:pt x="62573" y="17279"/>
                    </a:lnTo>
                    <a:lnTo>
                      <a:pt x="8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1"/>
              <p:cNvSpPr/>
              <p:nvPr/>
            </p:nvSpPr>
            <p:spPr>
              <a:xfrm>
                <a:off x="2233625" y="797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1"/>
              <p:cNvSpPr/>
              <p:nvPr/>
            </p:nvSpPr>
            <p:spPr>
              <a:xfrm>
                <a:off x="3795750" y="1482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1"/>
              <p:cNvSpPr/>
              <p:nvPr/>
            </p:nvSpPr>
            <p:spPr>
              <a:xfrm>
                <a:off x="2232900" y="1045825"/>
                <a:ext cx="1564350" cy="439975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17599" extrusionOk="0">
                    <a:moveTo>
                      <a:pt x="88" y="0"/>
                    </a:moveTo>
                    <a:lnTo>
                      <a:pt x="0" y="321"/>
                    </a:lnTo>
                    <a:lnTo>
                      <a:pt x="62486" y="17599"/>
                    </a:lnTo>
                    <a:lnTo>
                      <a:pt x="62573" y="17307"/>
                    </a:lnTo>
                    <a:lnTo>
                      <a:pt x="8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1"/>
              <p:cNvSpPr/>
              <p:nvPr/>
            </p:nvSpPr>
            <p:spPr>
              <a:xfrm>
                <a:off x="2233625" y="1050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1"/>
              <p:cNvSpPr/>
              <p:nvPr/>
            </p:nvSpPr>
            <p:spPr>
              <a:xfrm>
                <a:off x="3794300" y="1734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1"/>
              <p:cNvSpPr/>
              <p:nvPr/>
            </p:nvSpPr>
            <p:spPr>
              <a:xfrm>
                <a:off x="2232900" y="1299000"/>
                <a:ext cx="1562150" cy="439250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17570" extrusionOk="0">
                    <a:moveTo>
                      <a:pt x="88" y="0"/>
                    </a:moveTo>
                    <a:lnTo>
                      <a:pt x="0" y="292"/>
                    </a:lnTo>
                    <a:lnTo>
                      <a:pt x="62398" y="17570"/>
                    </a:lnTo>
                    <a:lnTo>
                      <a:pt x="62486" y="17278"/>
                    </a:lnTo>
                    <a:lnTo>
                      <a:pt x="8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41"/>
              <p:cNvSpPr/>
              <p:nvPr/>
            </p:nvSpPr>
            <p:spPr>
              <a:xfrm>
                <a:off x="2233625" y="1302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41"/>
              <p:cNvSpPr/>
              <p:nvPr/>
            </p:nvSpPr>
            <p:spPr>
              <a:xfrm>
                <a:off x="3794300" y="1987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41"/>
              <p:cNvSpPr/>
              <p:nvPr/>
            </p:nvSpPr>
            <p:spPr>
              <a:xfrm>
                <a:off x="2232175" y="1552175"/>
                <a:ext cx="1562875" cy="439275"/>
              </a:xfrm>
              <a:custGeom>
                <a:avLst/>
                <a:gdLst/>
                <a:ahLst/>
                <a:cxnLst/>
                <a:rect l="l" t="t" r="r" b="b"/>
                <a:pathLst>
                  <a:path w="62515" h="17571" extrusionOk="0">
                    <a:moveTo>
                      <a:pt x="88" y="1"/>
                    </a:moveTo>
                    <a:lnTo>
                      <a:pt x="0" y="292"/>
                    </a:lnTo>
                    <a:lnTo>
                      <a:pt x="62456" y="17570"/>
                    </a:lnTo>
                    <a:lnTo>
                      <a:pt x="62515" y="17278"/>
                    </a:lnTo>
                    <a:lnTo>
                      <a:pt x="8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41"/>
              <p:cNvSpPr/>
              <p:nvPr/>
            </p:nvSpPr>
            <p:spPr>
              <a:xfrm>
                <a:off x="2232900" y="1555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41"/>
              <p:cNvSpPr/>
              <p:nvPr/>
            </p:nvSpPr>
            <p:spPr>
              <a:xfrm>
                <a:off x="3795025" y="2240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41"/>
              <p:cNvSpPr/>
              <p:nvPr/>
            </p:nvSpPr>
            <p:spPr>
              <a:xfrm>
                <a:off x="2233625" y="1805350"/>
                <a:ext cx="1562900" cy="439275"/>
              </a:xfrm>
              <a:custGeom>
                <a:avLst/>
                <a:gdLst/>
                <a:ahLst/>
                <a:cxnLst/>
                <a:rect l="l" t="t" r="r" b="b"/>
                <a:pathLst>
                  <a:path w="62516" h="17571" extrusionOk="0">
                    <a:moveTo>
                      <a:pt x="88" y="1"/>
                    </a:moveTo>
                    <a:lnTo>
                      <a:pt x="0" y="293"/>
                    </a:lnTo>
                    <a:lnTo>
                      <a:pt x="62428" y="17570"/>
                    </a:lnTo>
                    <a:lnTo>
                      <a:pt x="62515" y="17279"/>
                    </a:lnTo>
                    <a:lnTo>
                      <a:pt x="8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41"/>
              <p:cNvSpPr/>
              <p:nvPr/>
            </p:nvSpPr>
            <p:spPr>
              <a:xfrm>
                <a:off x="2234350" y="1809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41"/>
              <p:cNvSpPr/>
              <p:nvPr/>
            </p:nvSpPr>
            <p:spPr>
              <a:xfrm>
                <a:off x="3794300" y="2494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41"/>
              <p:cNvSpPr/>
              <p:nvPr/>
            </p:nvSpPr>
            <p:spPr>
              <a:xfrm>
                <a:off x="2232175" y="2057800"/>
                <a:ext cx="1562875" cy="440000"/>
              </a:xfrm>
              <a:custGeom>
                <a:avLst/>
                <a:gdLst/>
                <a:ahLst/>
                <a:cxnLst/>
                <a:rect l="l" t="t" r="r" b="b"/>
                <a:pathLst>
                  <a:path w="62515" h="17600" extrusionOk="0">
                    <a:moveTo>
                      <a:pt x="88" y="1"/>
                    </a:moveTo>
                    <a:lnTo>
                      <a:pt x="0" y="293"/>
                    </a:lnTo>
                    <a:lnTo>
                      <a:pt x="62456" y="17600"/>
                    </a:lnTo>
                    <a:lnTo>
                      <a:pt x="62515" y="17308"/>
                    </a:lnTo>
                    <a:lnTo>
                      <a:pt x="8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41"/>
              <p:cNvSpPr/>
              <p:nvPr/>
            </p:nvSpPr>
            <p:spPr>
              <a:xfrm>
                <a:off x="2232900" y="2061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41"/>
              <p:cNvSpPr/>
              <p:nvPr/>
            </p:nvSpPr>
            <p:spPr>
              <a:xfrm>
                <a:off x="3795750" y="27473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41"/>
              <p:cNvSpPr/>
              <p:nvPr/>
            </p:nvSpPr>
            <p:spPr>
              <a:xfrm>
                <a:off x="2232900" y="2311000"/>
                <a:ext cx="1564350" cy="439975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17599" extrusionOk="0">
                    <a:moveTo>
                      <a:pt x="88" y="0"/>
                    </a:moveTo>
                    <a:lnTo>
                      <a:pt x="0" y="292"/>
                    </a:lnTo>
                    <a:lnTo>
                      <a:pt x="62486" y="17599"/>
                    </a:lnTo>
                    <a:lnTo>
                      <a:pt x="62573" y="17307"/>
                    </a:lnTo>
                    <a:lnTo>
                      <a:pt x="8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41"/>
              <p:cNvSpPr/>
              <p:nvPr/>
            </p:nvSpPr>
            <p:spPr>
              <a:xfrm>
                <a:off x="2233625" y="23153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41"/>
              <p:cNvSpPr/>
              <p:nvPr/>
            </p:nvSpPr>
            <p:spPr>
              <a:xfrm>
                <a:off x="3793575" y="2999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41"/>
              <p:cNvSpPr/>
              <p:nvPr/>
            </p:nvSpPr>
            <p:spPr>
              <a:xfrm>
                <a:off x="2232900" y="2564175"/>
                <a:ext cx="1562150" cy="439275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17571" extrusionOk="0">
                    <a:moveTo>
                      <a:pt x="88" y="1"/>
                    </a:moveTo>
                    <a:lnTo>
                      <a:pt x="0" y="292"/>
                    </a:lnTo>
                    <a:lnTo>
                      <a:pt x="62398" y="17570"/>
                    </a:lnTo>
                    <a:lnTo>
                      <a:pt x="62486" y="17278"/>
                    </a:lnTo>
                    <a:lnTo>
                      <a:pt x="8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41"/>
              <p:cNvSpPr/>
              <p:nvPr/>
            </p:nvSpPr>
            <p:spPr>
              <a:xfrm>
                <a:off x="2233625" y="2567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41"/>
              <p:cNvSpPr/>
              <p:nvPr/>
            </p:nvSpPr>
            <p:spPr>
              <a:xfrm>
                <a:off x="3796500" y="32536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41"/>
              <p:cNvSpPr/>
              <p:nvPr/>
            </p:nvSpPr>
            <p:spPr>
              <a:xfrm>
                <a:off x="2232175" y="2817350"/>
                <a:ext cx="1565075" cy="440000"/>
              </a:xfrm>
              <a:custGeom>
                <a:avLst/>
                <a:gdLst/>
                <a:ahLst/>
                <a:cxnLst/>
                <a:rect l="l" t="t" r="r" b="b"/>
                <a:pathLst>
                  <a:path w="62603" h="17600" extrusionOk="0">
                    <a:moveTo>
                      <a:pt x="88" y="1"/>
                    </a:moveTo>
                    <a:lnTo>
                      <a:pt x="0" y="293"/>
                    </a:lnTo>
                    <a:lnTo>
                      <a:pt x="62544" y="17600"/>
                    </a:lnTo>
                    <a:lnTo>
                      <a:pt x="62602" y="17308"/>
                    </a:lnTo>
                    <a:lnTo>
                      <a:pt x="8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41"/>
              <p:cNvSpPr/>
              <p:nvPr/>
            </p:nvSpPr>
            <p:spPr>
              <a:xfrm>
                <a:off x="2232900" y="2821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41"/>
              <p:cNvSpPr/>
              <p:nvPr/>
            </p:nvSpPr>
            <p:spPr>
              <a:xfrm>
                <a:off x="3787000" y="3503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41"/>
              <p:cNvSpPr/>
              <p:nvPr/>
            </p:nvSpPr>
            <p:spPr>
              <a:xfrm>
                <a:off x="2235075" y="3070550"/>
                <a:ext cx="1552675" cy="437075"/>
              </a:xfrm>
              <a:custGeom>
                <a:avLst/>
                <a:gdLst/>
                <a:ahLst/>
                <a:cxnLst/>
                <a:rect l="l" t="t" r="r" b="b"/>
                <a:pathLst>
                  <a:path w="62107" h="17483" extrusionOk="0">
                    <a:moveTo>
                      <a:pt x="88" y="0"/>
                    </a:moveTo>
                    <a:lnTo>
                      <a:pt x="1" y="321"/>
                    </a:lnTo>
                    <a:lnTo>
                      <a:pt x="62019" y="17482"/>
                    </a:lnTo>
                    <a:lnTo>
                      <a:pt x="62107" y="17190"/>
                    </a:lnTo>
                    <a:lnTo>
                      <a:pt x="8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41"/>
              <p:cNvSpPr/>
              <p:nvPr/>
            </p:nvSpPr>
            <p:spPr>
              <a:xfrm>
                <a:off x="2235800" y="30749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41"/>
              <p:cNvSpPr/>
              <p:nvPr/>
            </p:nvSpPr>
            <p:spPr>
              <a:xfrm>
                <a:off x="3795750" y="3759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41"/>
              <p:cNvSpPr/>
              <p:nvPr/>
            </p:nvSpPr>
            <p:spPr>
              <a:xfrm>
                <a:off x="2232175" y="3323000"/>
                <a:ext cx="1565075" cy="439975"/>
              </a:xfrm>
              <a:custGeom>
                <a:avLst/>
                <a:gdLst/>
                <a:ahLst/>
                <a:cxnLst/>
                <a:rect l="l" t="t" r="r" b="b"/>
                <a:pathLst>
                  <a:path w="62603" h="17599" extrusionOk="0">
                    <a:moveTo>
                      <a:pt x="88" y="0"/>
                    </a:moveTo>
                    <a:lnTo>
                      <a:pt x="0" y="292"/>
                    </a:lnTo>
                    <a:lnTo>
                      <a:pt x="62515" y="17599"/>
                    </a:lnTo>
                    <a:lnTo>
                      <a:pt x="62602" y="17307"/>
                    </a:lnTo>
                    <a:lnTo>
                      <a:pt x="8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41"/>
              <p:cNvSpPr/>
              <p:nvPr/>
            </p:nvSpPr>
            <p:spPr>
              <a:xfrm>
                <a:off x="2232900" y="3326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41"/>
              <p:cNvSpPr/>
              <p:nvPr/>
            </p:nvSpPr>
            <p:spPr>
              <a:xfrm>
                <a:off x="3795750" y="1268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41"/>
              <p:cNvSpPr/>
              <p:nvPr/>
            </p:nvSpPr>
            <p:spPr>
              <a:xfrm>
                <a:off x="2340875" y="721850"/>
                <a:ext cx="1456375" cy="550175"/>
              </a:xfrm>
              <a:custGeom>
                <a:avLst/>
                <a:gdLst/>
                <a:ahLst/>
                <a:cxnLst/>
                <a:rect l="l" t="t" r="r" b="b"/>
                <a:pathLst>
                  <a:path w="58255" h="22007" extrusionOk="0">
                    <a:moveTo>
                      <a:pt x="88" y="1"/>
                    </a:moveTo>
                    <a:lnTo>
                      <a:pt x="1" y="293"/>
                    </a:lnTo>
                    <a:lnTo>
                      <a:pt x="58138" y="22006"/>
                    </a:lnTo>
                    <a:lnTo>
                      <a:pt x="58254" y="21715"/>
                    </a:lnTo>
                    <a:lnTo>
                      <a:pt x="8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41"/>
              <p:cNvSpPr/>
              <p:nvPr/>
            </p:nvSpPr>
            <p:spPr>
              <a:xfrm>
                <a:off x="2341600" y="7255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41"/>
              <p:cNvSpPr/>
              <p:nvPr/>
            </p:nvSpPr>
            <p:spPr>
              <a:xfrm>
                <a:off x="3795750" y="1528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41"/>
              <p:cNvSpPr/>
              <p:nvPr/>
            </p:nvSpPr>
            <p:spPr>
              <a:xfrm>
                <a:off x="2232900" y="942200"/>
                <a:ext cx="1564350" cy="590300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23612" extrusionOk="0">
                    <a:moveTo>
                      <a:pt x="88" y="1"/>
                    </a:moveTo>
                    <a:lnTo>
                      <a:pt x="0" y="263"/>
                    </a:lnTo>
                    <a:lnTo>
                      <a:pt x="62457" y="23612"/>
                    </a:lnTo>
                    <a:lnTo>
                      <a:pt x="62573" y="23320"/>
                    </a:lnTo>
                    <a:lnTo>
                      <a:pt x="8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41"/>
              <p:cNvSpPr/>
              <p:nvPr/>
            </p:nvSpPr>
            <p:spPr>
              <a:xfrm>
                <a:off x="2233625" y="945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41"/>
              <p:cNvSpPr/>
              <p:nvPr/>
            </p:nvSpPr>
            <p:spPr>
              <a:xfrm>
                <a:off x="3795750" y="1788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41"/>
              <p:cNvSpPr/>
              <p:nvPr/>
            </p:nvSpPr>
            <p:spPr>
              <a:xfrm>
                <a:off x="2232900" y="1201950"/>
                <a:ext cx="1564350" cy="590300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23612" extrusionOk="0">
                    <a:moveTo>
                      <a:pt x="88" y="1"/>
                    </a:moveTo>
                    <a:lnTo>
                      <a:pt x="0" y="293"/>
                    </a:lnTo>
                    <a:lnTo>
                      <a:pt x="62457" y="23612"/>
                    </a:lnTo>
                    <a:lnTo>
                      <a:pt x="62573" y="23349"/>
                    </a:lnTo>
                    <a:lnTo>
                      <a:pt x="8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41"/>
              <p:cNvSpPr/>
              <p:nvPr/>
            </p:nvSpPr>
            <p:spPr>
              <a:xfrm>
                <a:off x="2233625" y="1205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41"/>
              <p:cNvSpPr/>
              <p:nvPr/>
            </p:nvSpPr>
            <p:spPr>
              <a:xfrm>
                <a:off x="3795750" y="2049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41"/>
              <p:cNvSpPr/>
              <p:nvPr/>
            </p:nvSpPr>
            <p:spPr>
              <a:xfrm>
                <a:off x="2229250" y="1460975"/>
                <a:ext cx="1568000" cy="591750"/>
              </a:xfrm>
              <a:custGeom>
                <a:avLst/>
                <a:gdLst/>
                <a:ahLst/>
                <a:cxnLst/>
                <a:rect l="l" t="t" r="r" b="b"/>
                <a:pathLst>
                  <a:path w="62720" h="23670" extrusionOk="0">
                    <a:moveTo>
                      <a:pt x="117" y="0"/>
                    </a:moveTo>
                    <a:lnTo>
                      <a:pt x="0" y="292"/>
                    </a:lnTo>
                    <a:lnTo>
                      <a:pt x="62603" y="23670"/>
                    </a:lnTo>
                    <a:lnTo>
                      <a:pt x="62719" y="23378"/>
                    </a:lnTo>
                    <a:lnTo>
                      <a:pt x="1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41"/>
              <p:cNvSpPr/>
              <p:nvPr/>
            </p:nvSpPr>
            <p:spPr>
              <a:xfrm>
                <a:off x="2230700" y="1464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41"/>
              <p:cNvSpPr/>
              <p:nvPr/>
            </p:nvSpPr>
            <p:spPr>
              <a:xfrm>
                <a:off x="3795025" y="2309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41"/>
              <p:cNvSpPr/>
              <p:nvPr/>
            </p:nvSpPr>
            <p:spPr>
              <a:xfrm>
                <a:off x="2228525" y="1721450"/>
                <a:ext cx="1568000" cy="591750"/>
              </a:xfrm>
              <a:custGeom>
                <a:avLst/>
                <a:gdLst/>
                <a:ahLst/>
                <a:cxnLst/>
                <a:rect l="l" t="t" r="r" b="b"/>
                <a:pathLst>
                  <a:path w="62720" h="23670" extrusionOk="0">
                    <a:moveTo>
                      <a:pt x="117" y="1"/>
                    </a:moveTo>
                    <a:lnTo>
                      <a:pt x="0" y="263"/>
                    </a:lnTo>
                    <a:lnTo>
                      <a:pt x="62602" y="23670"/>
                    </a:lnTo>
                    <a:lnTo>
                      <a:pt x="62719" y="23378"/>
                    </a:lnTo>
                    <a:lnTo>
                      <a:pt x="1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1"/>
              <p:cNvSpPr/>
              <p:nvPr/>
            </p:nvSpPr>
            <p:spPr>
              <a:xfrm>
                <a:off x="2229975" y="1725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41"/>
              <p:cNvSpPr/>
              <p:nvPr/>
            </p:nvSpPr>
            <p:spPr>
              <a:xfrm>
                <a:off x="3795025" y="2569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41"/>
              <p:cNvSpPr/>
              <p:nvPr/>
            </p:nvSpPr>
            <p:spPr>
              <a:xfrm>
                <a:off x="2232175" y="1982650"/>
                <a:ext cx="1564350" cy="590300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23612" extrusionOk="0">
                    <a:moveTo>
                      <a:pt x="88" y="1"/>
                    </a:moveTo>
                    <a:lnTo>
                      <a:pt x="0" y="293"/>
                    </a:lnTo>
                    <a:lnTo>
                      <a:pt x="62456" y="23612"/>
                    </a:lnTo>
                    <a:lnTo>
                      <a:pt x="62573" y="23349"/>
                    </a:lnTo>
                    <a:lnTo>
                      <a:pt x="8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41"/>
              <p:cNvSpPr/>
              <p:nvPr/>
            </p:nvSpPr>
            <p:spPr>
              <a:xfrm>
                <a:off x="2232900" y="1986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41"/>
              <p:cNvSpPr/>
              <p:nvPr/>
            </p:nvSpPr>
            <p:spPr>
              <a:xfrm>
                <a:off x="3794300" y="28290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41"/>
              <p:cNvSpPr/>
              <p:nvPr/>
            </p:nvSpPr>
            <p:spPr>
              <a:xfrm>
                <a:off x="2232900" y="2243150"/>
                <a:ext cx="1562150" cy="590275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23611" extrusionOk="0">
                    <a:moveTo>
                      <a:pt x="88" y="0"/>
                    </a:moveTo>
                    <a:lnTo>
                      <a:pt x="0" y="292"/>
                    </a:lnTo>
                    <a:lnTo>
                      <a:pt x="62398" y="23611"/>
                    </a:lnTo>
                    <a:lnTo>
                      <a:pt x="62486" y="23319"/>
                    </a:lnTo>
                    <a:lnTo>
                      <a:pt x="8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41"/>
              <p:cNvSpPr/>
              <p:nvPr/>
            </p:nvSpPr>
            <p:spPr>
              <a:xfrm>
                <a:off x="2233625" y="2246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41"/>
              <p:cNvSpPr/>
              <p:nvPr/>
            </p:nvSpPr>
            <p:spPr>
              <a:xfrm>
                <a:off x="3795025" y="30902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41"/>
              <p:cNvSpPr/>
              <p:nvPr/>
            </p:nvSpPr>
            <p:spPr>
              <a:xfrm>
                <a:off x="2232900" y="2503625"/>
                <a:ext cx="1563625" cy="590300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23612" extrusionOk="0">
                    <a:moveTo>
                      <a:pt x="88" y="0"/>
                    </a:moveTo>
                    <a:lnTo>
                      <a:pt x="0" y="292"/>
                    </a:lnTo>
                    <a:lnTo>
                      <a:pt x="62427" y="23611"/>
                    </a:lnTo>
                    <a:lnTo>
                      <a:pt x="62544" y="23319"/>
                    </a:lnTo>
                    <a:lnTo>
                      <a:pt x="8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41"/>
              <p:cNvSpPr/>
              <p:nvPr/>
            </p:nvSpPr>
            <p:spPr>
              <a:xfrm>
                <a:off x="2233625" y="2507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41"/>
              <p:cNvSpPr/>
              <p:nvPr/>
            </p:nvSpPr>
            <p:spPr>
              <a:xfrm>
                <a:off x="3795025" y="3350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41"/>
              <p:cNvSpPr/>
              <p:nvPr/>
            </p:nvSpPr>
            <p:spPr>
              <a:xfrm>
                <a:off x="2232900" y="2764100"/>
                <a:ext cx="1563625" cy="590300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23612" extrusionOk="0">
                    <a:moveTo>
                      <a:pt x="88" y="0"/>
                    </a:moveTo>
                    <a:lnTo>
                      <a:pt x="0" y="292"/>
                    </a:lnTo>
                    <a:lnTo>
                      <a:pt x="62427" y="23611"/>
                    </a:lnTo>
                    <a:lnTo>
                      <a:pt x="62544" y="23319"/>
                    </a:lnTo>
                    <a:lnTo>
                      <a:pt x="8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41"/>
              <p:cNvSpPr/>
              <p:nvPr/>
            </p:nvSpPr>
            <p:spPr>
              <a:xfrm>
                <a:off x="2233625" y="27677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41"/>
              <p:cNvSpPr/>
              <p:nvPr/>
            </p:nvSpPr>
            <p:spPr>
              <a:xfrm>
                <a:off x="3795025" y="36104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41"/>
              <p:cNvSpPr/>
              <p:nvPr/>
            </p:nvSpPr>
            <p:spPr>
              <a:xfrm>
                <a:off x="2232175" y="3023850"/>
                <a:ext cx="1564350" cy="590300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23612" extrusionOk="0">
                    <a:moveTo>
                      <a:pt x="88" y="0"/>
                    </a:moveTo>
                    <a:lnTo>
                      <a:pt x="0" y="292"/>
                    </a:lnTo>
                    <a:lnTo>
                      <a:pt x="62456" y="23611"/>
                    </a:lnTo>
                    <a:lnTo>
                      <a:pt x="62573" y="23348"/>
                    </a:lnTo>
                    <a:lnTo>
                      <a:pt x="8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41"/>
              <p:cNvSpPr/>
              <p:nvPr/>
            </p:nvSpPr>
            <p:spPr>
              <a:xfrm>
                <a:off x="2233625" y="30275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41"/>
              <p:cNvSpPr/>
              <p:nvPr/>
            </p:nvSpPr>
            <p:spPr>
              <a:xfrm>
                <a:off x="3795750" y="3870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41"/>
              <p:cNvSpPr/>
              <p:nvPr/>
            </p:nvSpPr>
            <p:spPr>
              <a:xfrm>
                <a:off x="2232900" y="3284325"/>
                <a:ext cx="1564350" cy="591025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23641" extrusionOk="0">
                    <a:moveTo>
                      <a:pt x="88" y="0"/>
                    </a:moveTo>
                    <a:lnTo>
                      <a:pt x="0" y="292"/>
                    </a:lnTo>
                    <a:lnTo>
                      <a:pt x="62457" y="23640"/>
                    </a:lnTo>
                    <a:lnTo>
                      <a:pt x="62573" y="23349"/>
                    </a:lnTo>
                    <a:lnTo>
                      <a:pt x="8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41"/>
              <p:cNvSpPr/>
              <p:nvPr/>
            </p:nvSpPr>
            <p:spPr>
              <a:xfrm>
                <a:off x="2233625" y="3287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41"/>
              <p:cNvSpPr/>
              <p:nvPr/>
            </p:nvSpPr>
            <p:spPr>
              <a:xfrm>
                <a:off x="3795750" y="1299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41"/>
              <p:cNvSpPr/>
              <p:nvPr/>
            </p:nvSpPr>
            <p:spPr>
              <a:xfrm>
                <a:off x="2588950" y="721850"/>
                <a:ext cx="1208300" cy="581550"/>
              </a:xfrm>
              <a:custGeom>
                <a:avLst/>
                <a:gdLst/>
                <a:ahLst/>
                <a:cxnLst/>
                <a:rect l="l" t="t" r="r" b="b"/>
                <a:pathLst>
                  <a:path w="48332" h="23262" extrusionOk="0">
                    <a:moveTo>
                      <a:pt x="117" y="1"/>
                    </a:moveTo>
                    <a:lnTo>
                      <a:pt x="1" y="293"/>
                    </a:lnTo>
                    <a:lnTo>
                      <a:pt x="48215" y="23261"/>
                    </a:lnTo>
                    <a:lnTo>
                      <a:pt x="48331" y="22970"/>
                    </a:lnTo>
                    <a:lnTo>
                      <a:pt x="1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41"/>
              <p:cNvSpPr/>
              <p:nvPr/>
            </p:nvSpPr>
            <p:spPr>
              <a:xfrm>
                <a:off x="2590400" y="7255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41"/>
              <p:cNvSpPr/>
              <p:nvPr/>
            </p:nvSpPr>
            <p:spPr>
              <a:xfrm>
                <a:off x="3795750" y="15697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41"/>
              <p:cNvSpPr/>
              <p:nvPr/>
            </p:nvSpPr>
            <p:spPr>
              <a:xfrm>
                <a:off x="2232175" y="822550"/>
                <a:ext cx="1565075" cy="750800"/>
              </a:xfrm>
              <a:custGeom>
                <a:avLst/>
                <a:gdLst/>
                <a:ahLst/>
                <a:cxnLst/>
                <a:rect l="l" t="t" r="r" b="b"/>
                <a:pathLst>
                  <a:path w="62603" h="30032" extrusionOk="0">
                    <a:moveTo>
                      <a:pt x="146" y="0"/>
                    </a:moveTo>
                    <a:lnTo>
                      <a:pt x="0" y="263"/>
                    </a:lnTo>
                    <a:lnTo>
                      <a:pt x="62486" y="30032"/>
                    </a:lnTo>
                    <a:lnTo>
                      <a:pt x="62602" y="29740"/>
                    </a:lnTo>
                    <a:lnTo>
                      <a:pt x="14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41"/>
              <p:cNvSpPr/>
              <p:nvPr/>
            </p:nvSpPr>
            <p:spPr>
              <a:xfrm>
                <a:off x="2233625" y="8254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41"/>
              <p:cNvSpPr/>
              <p:nvPr/>
            </p:nvSpPr>
            <p:spPr>
              <a:xfrm>
                <a:off x="3795750" y="1839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41"/>
              <p:cNvSpPr/>
              <p:nvPr/>
            </p:nvSpPr>
            <p:spPr>
              <a:xfrm>
                <a:off x="2232175" y="1092500"/>
                <a:ext cx="1565075" cy="750825"/>
              </a:xfrm>
              <a:custGeom>
                <a:avLst/>
                <a:gdLst/>
                <a:ahLst/>
                <a:cxnLst/>
                <a:rect l="l" t="t" r="r" b="b"/>
                <a:pathLst>
                  <a:path w="62603" h="30033" extrusionOk="0">
                    <a:moveTo>
                      <a:pt x="146" y="1"/>
                    </a:moveTo>
                    <a:lnTo>
                      <a:pt x="0" y="264"/>
                    </a:lnTo>
                    <a:lnTo>
                      <a:pt x="62486" y="30033"/>
                    </a:lnTo>
                    <a:lnTo>
                      <a:pt x="62602" y="29770"/>
                    </a:lnTo>
                    <a:lnTo>
                      <a:pt x="1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41"/>
              <p:cNvSpPr/>
              <p:nvPr/>
            </p:nvSpPr>
            <p:spPr>
              <a:xfrm>
                <a:off x="2233625" y="10954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41"/>
              <p:cNvSpPr/>
              <p:nvPr/>
            </p:nvSpPr>
            <p:spPr>
              <a:xfrm>
                <a:off x="3795025" y="2109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41"/>
              <p:cNvSpPr/>
              <p:nvPr/>
            </p:nvSpPr>
            <p:spPr>
              <a:xfrm>
                <a:off x="3790650" y="2105250"/>
                <a:ext cx="66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264" h="322" extrusionOk="0">
                    <a:moveTo>
                      <a:pt x="147" y="0"/>
                    </a:moveTo>
                    <a:lnTo>
                      <a:pt x="1" y="263"/>
                    </a:lnTo>
                    <a:lnTo>
                      <a:pt x="117" y="321"/>
                    </a:lnTo>
                    <a:lnTo>
                      <a:pt x="263" y="29"/>
                    </a:lnTo>
                    <a:lnTo>
                      <a:pt x="1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41"/>
              <p:cNvSpPr/>
              <p:nvPr/>
            </p:nvSpPr>
            <p:spPr>
              <a:xfrm>
                <a:off x="2232175" y="1362475"/>
                <a:ext cx="1562150" cy="749350"/>
              </a:xfrm>
              <a:custGeom>
                <a:avLst/>
                <a:gdLst/>
                <a:ahLst/>
                <a:cxnLst/>
                <a:rect l="l" t="t" r="r" b="b"/>
                <a:pathLst>
                  <a:path w="62486" h="29974" extrusionOk="0">
                    <a:moveTo>
                      <a:pt x="146" y="0"/>
                    </a:moveTo>
                    <a:lnTo>
                      <a:pt x="0" y="263"/>
                    </a:lnTo>
                    <a:lnTo>
                      <a:pt x="62340" y="29974"/>
                    </a:lnTo>
                    <a:lnTo>
                      <a:pt x="62486" y="29711"/>
                    </a:lnTo>
                    <a:lnTo>
                      <a:pt x="14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41"/>
              <p:cNvSpPr/>
              <p:nvPr/>
            </p:nvSpPr>
            <p:spPr>
              <a:xfrm>
                <a:off x="2233625" y="1366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41"/>
              <p:cNvSpPr/>
              <p:nvPr/>
            </p:nvSpPr>
            <p:spPr>
              <a:xfrm>
                <a:off x="3795025" y="2379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41"/>
              <p:cNvSpPr/>
              <p:nvPr/>
            </p:nvSpPr>
            <p:spPr>
              <a:xfrm>
                <a:off x="2232175" y="1632425"/>
                <a:ext cx="1564350" cy="750825"/>
              </a:xfrm>
              <a:custGeom>
                <a:avLst/>
                <a:gdLst/>
                <a:ahLst/>
                <a:cxnLst/>
                <a:rect l="l" t="t" r="r" b="b"/>
                <a:pathLst>
                  <a:path w="62574" h="30033" extrusionOk="0">
                    <a:moveTo>
                      <a:pt x="146" y="1"/>
                    </a:moveTo>
                    <a:lnTo>
                      <a:pt x="0" y="293"/>
                    </a:lnTo>
                    <a:lnTo>
                      <a:pt x="62456" y="30033"/>
                    </a:lnTo>
                    <a:lnTo>
                      <a:pt x="62573" y="29770"/>
                    </a:lnTo>
                    <a:lnTo>
                      <a:pt x="1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41"/>
              <p:cNvSpPr/>
              <p:nvPr/>
            </p:nvSpPr>
            <p:spPr>
              <a:xfrm>
                <a:off x="2233625" y="16360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41"/>
              <p:cNvSpPr/>
              <p:nvPr/>
            </p:nvSpPr>
            <p:spPr>
              <a:xfrm>
                <a:off x="3795750" y="2650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41"/>
              <p:cNvSpPr/>
              <p:nvPr/>
            </p:nvSpPr>
            <p:spPr>
              <a:xfrm>
                <a:off x="2231425" y="1902400"/>
                <a:ext cx="1565825" cy="750825"/>
              </a:xfrm>
              <a:custGeom>
                <a:avLst/>
                <a:gdLst/>
                <a:ahLst/>
                <a:cxnLst/>
                <a:rect l="l" t="t" r="r" b="b"/>
                <a:pathLst>
                  <a:path w="62633" h="30033" extrusionOk="0">
                    <a:moveTo>
                      <a:pt x="147" y="1"/>
                    </a:moveTo>
                    <a:lnTo>
                      <a:pt x="1" y="263"/>
                    </a:lnTo>
                    <a:lnTo>
                      <a:pt x="62516" y="30032"/>
                    </a:lnTo>
                    <a:lnTo>
                      <a:pt x="62632" y="29769"/>
                    </a:lnTo>
                    <a:lnTo>
                      <a:pt x="1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41"/>
              <p:cNvSpPr/>
              <p:nvPr/>
            </p:nvSpPr>
            <p:spPr>
              <a:xfrm>
                <a:off x="2232900" y="1906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41"/>
              <p:cNvSpPr/>
              <p:nvPr/>
            </p:nvSpPr>
            <p:spPr>
              <a:xfrm>
                <a:off x="3793575" y="29195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41"/>
              <p:cNvSpPr/>
              <p:nvPr/>
            </p:nvSpPr>
            <p:spPr>
              <a:xfrm>
                <a:off x="2231425" y="2172375"/>
                <a:ext cx="1563625" cy="750075"/>
              </a:xfrm>
              <a:custGeom>
                <a:avLst/>
                <a:gdLst/>
                <a:ahLst/>
                <a:cxnLst/>
                <a:rect l="l" t="t" r="r" b="b"/>
                <a:pathLst>
                  <a:path w="62545" h="30003" extrusionOk="0">
                    <a:moveTo>
                      <a:pt x="147" y="0"/>
                    </a:moveTo>
                    <a:lnTo>
                      <a:pt x="1" y="292"/>
                    </a:lnTo>
                    <a:lnTo>
                      <a:pt x="62428" y="30002"/>
                    </a:lnTo>
                    <a:lnTo>
                      <a:pt x="62545" y="29740"/>
                    </a:lnTo>
                    <a:lnTo>
                      <a:pt x="1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41"/>
              <p:cNvSpPr/>
              <p:nvPr/>
            </p:nvSpPr>
            <p:spPr>
              <a:xfrm>
                <a:off x="2232900" y="21760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41"/>
              <p:cNvSpPr/>
              <p:nvPr/>
            </p:nvSpPr>
            <p:spPr>
              <a:xfrm>
                <a:off x="3795750" y="3190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41"/>
              <p:cNvSpPr/>
              <p:nvPr/>
            </p:nvSpPr>
            <p:spPr>
              <a:xfrm>
                <a:off x="2231425" y="2442325"/>
                <a:ext cx="1565825" cy="751550"/>
              </a:xfrm>
              <a:custGeom>
                <a:avLst/>
                <a:gdLst/>
                <a:ahLst/>
                <a:cxnLst/>
                <a:rect l="l" t="t" r="r" b="b"/>
                <a:pathLst>
                  <a:path w="62633" h="30062" extrusionOk="0">
                    <a:moveTo>
                      <a:pt x="147" y="1"/>
                    </a:moveTo>
                    <a:lnTo>
                      <a:pt x="1" y="292"/>
                    </a:lnTo>
                    <a:lnTo>
                      <a:pt x="62516" y="30061"/>
                    </a:lnTo>
                    <a:lnTo>
                      <a:pt x="62632" y="29799"/>
                    </a:lnTo>
                    <a:lnTo>
                      <a:pt x="1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41"/>
              <p:cNvSpPr/>
              <p:nvPr/>
            </p:nvSpPr>
            <p:spPr>
              <a:xfrm>
                <a:off x="2232900" y="2445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41"/>
              <p:cNvSpPr/>
              <p:nvPr/>
            </p:nvSpPr>
            <p:spPr>
              <a:xfrm>
                <a:off x="3795025" y="3460175"/>
                <a:ext cx="25" cy="0"/>
              </a:xfrm>
              <a:custGeom>
                <a:avLst/>
                <a:gdLst/>
                <a:ahLst/>
                <a:cxnLst/>
                <a:rect l="l" t="t" r="r" b="b"/>
                <a:pathLst>
                  <a:path w="1" extrusionOk="0">
                    <a:moveTo>
                      <a:pt x="1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41"/>
              <p:cNvSpPr/>
              <p:nvPr/>
            </p:nvSpPr>
            <p:spPr>
              <a:xfrm>
                <a:off x="2231425" y="2713025"/>
                <a:ext cx="1565100" cy="750800"/>
              </a:xfrm>
              <a:custGeom>
                <a:avLst/>
                <a:gdLst/>
                <a:ahLst/>
                <a:cxnLst/>
                <a:rect l="l" t="t" r="r" b="b"/>
                <a:pathLst>
                  <a:path w="62604" h="30032" extrusionOk="0">
                    <a:moveTo>
                      <a:pt x="147" y="0"/>
                    </a:moveTo>
                    <a:lnTo>
                      <a:pt x="1" y="263"/>
                    </a:lnTo>
                    <a:lnTo>
                      <a:pt x="62486" y="30032"/>
                    </a:lnTo>
                    <a:lnTo>
                      <a:pt x="62603" y="29740"/>
                    </a:lnTo>
                    <a:lnTo>
                      <a:pt x="1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41"/>
              <p:cNvSpPr/>
              <p:nvPr/>
            </p:nvSpPr>
            <p:spPr>
              <a:xfrm>
                <a:off x="2233625" y="2715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41"/>
              <p:cNvSpPr/>
              <p:nvPr/>
            </p:nvSpPr>
            <p:spPr>
              <a:xfrm>
                <a:off x="3795025" y="37301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41"/>
              <p:cNvSpPr/>
              <p:nvPr/>
            </p:nvSpPr>
            <p:spPr>
              <a:xfrm>
                <a:off x="2234350" y="2983725"/>
                <a:ext cx="1562175" cy="750075"/>
              </a:xfrm>
              <a:custGeom>
                <a:avLst/>
                <a:gdLst/>
                <a:ahLst/>
                <a:cxnLst/>
                <a:rect l="l" t="t" r="r" b="b"/>
                <a:pathLst>
                  <a:path w="62487" h="30003" extrusionOk="0">
                    <a:moveTo>
                      <a:pt x="117" y="0"/>
                    </a:moveTo>
                    <a:lnTo>
                      <a:pt x="1" y="292"/>
                    </a:lnTo>
                    <a:lnTo>
                      <a:pt x="62369" y="30002"/>
                    </a:lnTo>
                    <a:lnTo>
                      <a:pt x="62486" y="29740"/>
                    </a:lnTo>
                    <a:lnTo>
                      <a:pt x="1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41"/>
              <p:cNvSpPr/>
              <p:nvPr/>
            </p:nvSpPr>
            <p:spPr>
              <a:xfrm>
                <a:off x="2235800" y="2987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41"/>
              <p:cNvSpPr/>
              <p:nvPr/>
            </p:nvSpPr>
            <p:spPr>
              <a:xfrm>
                <a:off x="2233625" y="3256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42" name="Google Shape;2942;p41"/>
            <p:cNvSpPr/>
            <p:nvPr/>
          </p:nvSpPr>
          <p:spPr>
            <a:xfrm>
              <a:off x="1452076" y="964300"/>
              <a:ext cx="1780800" cy="3567300"/>
            </a:xfrm>
            <a:prstGeom prst="frame">
              <a:avLst>
                <a:gd name="adj1" fmla="val 1818"/>
              </a:avLst>
            </a:prstGeom>
            <a:gradFill>
              <a:gsLst>
                <a:gs pos="0">
                  <a:srgbClr val="B45F06"/>
                </a:gs>
                <a:gs pos="100000">
                  <a:schemeClr val="lt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7" name="Google Shape;2947;p42"/>
          <p:cNvGrpSpPr/>
          <p:nvPr/>
        </p:nvGrpSpPr>
        <p:grpSpPr>
          <a:xfrm>
            <a:off x="4571895" y="646080"/>
            <a:ext cx="3845618" cy="3845618"/>
            <a:chOff x="3555858" y="2848166"/>
            <a:chExt cx="1913624" cy="1913624"/>
          </a:xfrm>
        </p:grpSpPr>
        <p:grpSp>
          <p:nvGrpSpPr>
            <p:cNvPr id="2948" name="Google Shape;2948;p42"/>
            <p:cNvGrpSpPr/>
            <p:nvPr/>
          </p:nvGrpSpPr>
          <p:grpSpPr>
            <a:xfrm>
              <a:off x="3555858" y="3482264"/>
              <a:ext cx="1913624" cy="645427"/>
              <a:chOff x="3416300" y="3453000"/>
              <a:chExt cx="874200" cy="294850"/>
            </a:xfrm>
          </p:grpSpPr>
          <p:sp>
            <p:nvSpPr>
              <p:cNvPr id="2949" name="Google Shape;2949;p42"/>
              <p:cNvSpPr/>
              <p:nvPr/>
            </p:nvSpPr>
            <p:spPr>
              <a:xfrm>
                <a:off x="3822050" y="3582500"/>
                <a:ext cx="62025" cy="36550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1462" extrusionOk="0">
                    <a:moveTo>
                      <a:pt x="0" y="1"/>
                    </a:moveTo>
                    <a:lnTo>
                      <a:pt x="0" y="28"/>
                    </a:lnTo>
                    <a:lnTo>
                      <a:pt x="2480" y="1461"/>
                    </a:lnTo>
                    <a:lnTo>
                      <a:pt x="2480" y="143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42"/>
              <p:cNvSpPr/>
              <p:nvPr/>
            </p:nvSpPr>
            <p:spPr>
              <a:xfrm>
                <a:off x="3821350" y="3577675"/>
                <a:ext cx="64100" cy="45500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1820" extrusionOk="0">
                    <a:moveTo>
                      <a:pt x="1" y="1"/>
                    </a:moveTo>
                    <a:lnTo>
                      <a:pt x="1" y="29"/>
                    </a:lnTo>
                    <a:lnTo>
                      <a:pt x="2536" y="1820"/>
                    </a:lnTo>
                    <a:lnTo>
                      <a:pt x="2563" y="1792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42"/>
              <p:cNvSpPr/>
              <p:nvPr/>
            </p:nvSpPr>
            <p:spPr>
              <a:xfrm>
                <a:off x="3820675" y="3572875"/>
                <a:ext cx="65450" cy="55125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205" extrusionOk="0">
                    <a:moveTo>
                      <a:pt x="28" y="0"/>
                    </a:moveTo>
                    <a:lnTo>
                      <a:pt x="0" y="28"/>
                    </a:lnTo>
                    <a:lnTo>
                      <a:pt x="2590" y="2204"/>
                    </a:lnTo>
                    <a:lnTo>
                      <a:pt x="2618" y="2177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42"/>
              <p:cNvSpPr/>
              <p:nvPr/>
            </p:nvSpPr>
            <p:spPr>
              <a:xfrm>
                <a:off x="3819975" y="3568050"/>
                <a:ext cx="66150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2618" extrusionOk="0">
                    <a:moveTo>
                      <a:pt x="28" y="0"/>
                    </a:moveTo>
                    <a:lnTo>
                      <a:pt x="1" y="28"/>
                    </a:lnTo>
                    <a:lnTo>
                      <a:pt x="2618" y="2618"/>
                    </a:lnTo>
                    <a:lnTo>
                      <a:pt x="2646" y="259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42"/>
              <p:cNvSpPr/>
              <p:nvPr/>
            </p:nvSpPr>
            <p:spPr>
              <a:xfrm>
                <a:off x="3820675" y="3561850"/>
                <a:ext cx="64775" cy="771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3087" extrusionOk="0">
                    <a:moveTo>
                      <a:pt x="28" y="0"/>
                    </a:moveTo>
                    <a:lnTo>
                      <a:pt x="0" y="28"/>
                    </a:lnTo>
                    <a:lnTo>
                      <a:pt x="2563" y="3086"/>
                    </a:lnTo>
                    <a:lnTo>
                      <a:pt x="2590" y="3059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42"/>
              <p:cNvSpPr/>
              <p:nvPr/>
            </p:nvSpPr>
            <p:spPr>
              <a:xfrm>
                <a:off x="3821350" y="3555650"/>
                <a:ext cx="63400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3610" extrusionOk="0">
                    <a:moveTo>
                      <a:pt x="56" y="0"/>
                    </a:moveTo>
                    <a:lnTo>
                      <a:pt x="1" y="28"/>
                    </a:lnTo>
                    <a:lnTo>
                      <a:pt x="2508" y="3610"/>
                    </a:lnTo>
                    <a:lnTo>
                      <a:pt x="2536" y="3582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42"/>
              <p:cNvSpPr/>
              <p:nvPr/>
            </p:nvSpPr>
            <p:spPr>
              <a:xfrm>
                <a:off x="3822725" y="3548750"/>
                <a:ext cx="60650" cy="103350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4134" extrusionOk="0">
                    <a:moveTo>
                      <a:pt x="56" y="1"/>
                    </a:moveTo>
                    <a:lnTo>
                      <a:pt x="1" y="28"/>
                    </a:lnTo>
                    <a:lnTo>
                      <a:pt x="2370" y="4134"/>
                    </a:lnTo>
                    <a:lnTo>
                      <a:pt x="2426" y="4106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42"/>
              <p:cNvSpPr/>
              <p:nvPr/>
            </p:nvSpPr>
            <p:spPr>
              <a:xfrm>
                <a:off x="3825475" y="3541875"/>
                <a:ext cx="55150" cy="11712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4685" extrusionOk="0">
                    <a:moveTo>
                      <a:pt x="29" y="0"/>
                    </a:moveTo>
                    <a:lnTo>
                      <a:pt x="1" y="28"/>
                    </a:lnTo>
                    <a:lnTo>
                      <a:pt x="2150" y="4684"/>
                    </a:lnTo>
                    <a:lnTo>
                      <a:pt x="2205" y="4657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42"/>
              <p:cNvSpPr/>
              <p:nvPr/>
            </p:nvSpPr>
            <p:spPr>
              <a:xfrm>
                <a:off x="3828250" y="3534975"/>
                <a:ext cx="49625" cy="13160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264" extrusionOk="0">
                    <a:moveTo>
                      <a:pt x="55" y="1"/>
                    </a:moveTo>
                    <a:lnTo>
                      <a:pt x="0" y="28"/>
                    </a:lnTo>
                    <a:lnTo>
                      <a:pt x="1929" y="5263"/>
                    </a:lnTo>
                    <a:lnTo>
                      <a:pt x="1984" y="5236"/>
                    </a:lnTo>
                    <a:lnTo>
                      <a:pt x="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42"/>
              <p:cNvSpPr/>
              <p:nvPr/>
            </p:nvSpPr>
            <p:spPr>
              <a:xfrm>
                <a:off x="3832375" y="3527400"/>
                <a:ext cx="40675" cy="146750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5870" extrusionOk="0">
                    <a:moveTo>
                      <a:pt x="1" y="1"/>
                    </a:moveTo>
                    <a:lnTo>
                      <a:pt x="1571" y="5870"/>
                    </a:lnTo>
                    <a:lnTo>
                      <a:pt x="1626" y="5842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42"/>
              <p:cNvSpPr/>
              <p:nvPr/>
            </p:nvSpPr>
            <p:spPr>
              <a:xfrm>
                <a:off x="3837875" y="3519125"/>
                <a:ext cx="30350" cy="1633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6532" extrusionOk="0">
                    <a:moveTo>
                      <a:pt x="56" y="1"/>
                    </a:moveTo>
                    <a:lnTo>
                      <a:pt x="1" y="28"/>
                    </a:lnTo>
                    <a:lnTo>
                      <a:pt x="1131" y="6531"/>
                    </a:lnTo>
                    <a:lnTo>
                      <a:pt x="1213" y="6504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42"/>
              <p:cNvSpPr/>
              <p:nvPr/>
            </p:nvSpPr>
            <p:spPr>
              <a:xfrm>
                <a:off x="3844775" y="3510875"/>
                <a:ext cx="17250" cy="17912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7165" extrusionOk="0">
                    <a:moveTo>
                      <a:pt x="56" y="0"/>
                    </a:moveTo>
                    <a:lnTo>
                      <a:pt x="0" y="28"/>
                    </a:lnTo>
                    <a:lnTo>
                      <a:pt x="607" y="7164"/>
                    </a:lnTo>
                    <a:lnTo>
                      <a:pt x="689" y="7164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2"/>
              <p:cNvSpPr/>
              <p:nvPr/>
            </p:nvSpPr>
            <p:spPr>
              <a:xfrm>
                <a:off x="3852350" y="3503300"/>
                <a:ext cx="21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7798" extrusionOk="0">
                    <a:moveTo>
                      <a:pt x="1" y="0"/>
                    </a:moveTo>
                    <a:lnTo>
                      <a:pt x="1" y="7798"/>
                    </a:lnTo>
                    <a:lnTo>
                      <a:pt x="83" y="7798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42"/>
              <p:cNvSpPr/>
              <p:nvPr/>
            </p:nvSpPr>
            <p:spPr>
              <a:xfrm>
                <a:off x="3842700" y="3495025"/>
                <a:ext cx="20700" cy="21150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8460" extrusionOk="0">
                    <a:moveTo>
                      <a:pt x="745" y="0"/>
                    </a:moveTo>
                    <a:lnTo>
                      <a:pt x="1" y="8432"/>
                    </a:lnTo>
                    <a:lnTo>
                      <a:pt x="111" y="8460"/>
                    </a:lnTo>
                    <a:lnTo>
                      <a:pt x="8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42"/>
              <p:cNvSpPr/>
              <p:nvPr/>
            </p:nvSpPr>
            <p:spPr>
              <a:xfrm>
                <a:off x="3831675" y="3486750"/>
                <a:ext cx="42750" cy="227350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9094" extrusionOk="0">
                    <a:moveTo>
                      <a:pt x="1599" y="1"/>
                    </a:moveTo>
                    <a:lnTo>
                      <a:pt x="1" y="9066"/>
                    </a:lnTo>
                    <a:lnTo>
                      <a:pt x="111" y="9094"/>
                    </a:lnTo>
                    <a:lnTo>
                      <a:pt x="1709" y="28"/>
                    </a:lnTo>
                    <a:lnTo>
                      <a:pt x="15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42"/>
              <p:cNvSpPr/>
              <p:nvPr/>
            </p:nvSpPr>
            <p:spPr>
              <a:xfrm>
                <a:off x="3819275" y="3479175"/>
                <a:ext cx="67550" cy="242500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9700" extrusionOk="0">
                    <a:moveTo>
                      <a:pt x="2591" y="1"/>
                    </a:moveTo>
                    <a:lnTo>
                      <a:pt x="1" y="9672"/>
                    </a:lnTo>
                    <a:lnTo>
                      <a:pt x="111" y="9700"/>
                    </a:lnTo>
                    <a:lnTo>
                      <a:pt x="2701" y="28"/>
                    </a:lnTo>
                    <a:lnTo>
                      <a:pt x="25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42"/>
              <p:cNvSpPr/>
              <p:nvPr/>
            </p:nvSpPr>
            <p:spPr>
              <a:xfrm>
                <a:off x="3805500" y="3472300"/>
                <a:ext cx="95775" cy="256275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10251" extrusionOk="0">
                    <a:moveTo>
                      <a:pt x="3721" y="0"/>
                    </a:moveTo>
                    <a:lnTo>
                      <a:pt x="1" y="10223"/>
                    </a:lnTo>
                    <a:lnTo>
                      <a:pt x="84" y="10250"/>
                    </a:lnTo>
                    <a:lnTo>
                      <a:pt x="3831" y="28"/>
                    </a:lnTo>
                    <a:lnTo>
                      <a:pt x="37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42"/>
              <p:cNvSpPr/>
              <p:nvPr/>
            </p:nvSpPr>
            <p:spPr>
              <a:xfrm>
                <a:off x="3788975" y="3466100"/>
                <a:ext cx="128150" cy="269350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10774" extrusionOk="0">
                    <a:moveTo>
                      <a:pt x="5015" y="0"/>
                    </a:moveTo>
                    <a:lnTo>
                      <a:pt x="1" y="10719"/>
                    </a:lnTo>
                    <a:lnTo>
                      <a:pt x="111" y="10774"/>
                    </a:lnTo>
                    <a:lnTo>
                      <a:pt x="5126" y="55"/>
                    </a:lnTo>
                    <a:lnTo>
                      <a:pt x="50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42"/>
              <p:cNvSpPr/>
              <p:nvPr/>
            </p:nvSpPr>
            <p:spPr>
              <a:xfrm>
                <a:off x="3771075" y="3460575"/>
                <a:ext cx="163975" cy="28040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11216" extrusionOk="0">
                    <a:moveTo>
                      <a:pt x="6420" y="1"/>
                    </a:moveTo>
                    <a:lnTo>
                      <a:pt x="0" y="11133"/>
                    </a:lnTo>
                    <a:lnTo>
                      <a:pt x="110" y="11215"/>
                    </a:lnTo>
                    <a:lnTo>
                      <a:pt x="6558" y="83"/>
                    </a:lnTo>
                    <a:lnTo>
                      <a:pt x="64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42"/>
              <p:cNvSpPr/>
              <p:nvPr/>
            </p:nvSpPr>
            <p:spPr>
              <a:xfrm>
                <a:off x="3751775" y="3456450"/>
                <a:ext cx="203250" cy="287975"/>
              </a:xfrm>
              <a:custGeom>
                <a:avLst/>
                <a:gdLst/>
                <a:ahLst/>
                <a:cxnLst/>
                <a:rect l="l" t="t" r="r" b="b"/>
                <a:pathLst>
                  <a:path w="8130" h="11519" extrusionOk="0">
                    <a:moveTo>
                      <a:pt x="8019" y="0"/>
                    </a:moveTo>
                    <a:lnTo>
                      <a:pt x="1" y="11435"/>
                    </a:lnTo>
                    <a:lnTo>
                      <a:pt x="111" y="11518"/>
                    </a:lnTo>
                    <a:lnTo>
                      <a:pt x="8129" y="83"/>
                    </a:lnTo>
                    <a:lnTo>
                      <a:pt x="80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42"/>
              <p:cNvSpPr/>
              <p:nvPr/>
            </p:nvSpPr>
            <p:spPr>
              <a:xfrm>
                <a:off x="3729725" y="3454375"/>
                <a:ext cx="246650" cy="293475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11739" extrusionOk="0">
                    <a:moveTo>
                      <a:pt x="9755" y="1"/>
                    </a:moveTo>
                    <a:lnTo>
                      <a:pt x="1" y="11629"/>
                    </a:lnTo>
                    <a:lnTo>
                      <a:pt x="111" y="11739"/>
                    </a:lnTo>
                    <a:lnTo>
                      <a:pt x="9865" y="83"/>
                    </a:lnTo>
                    <a:lnTo>
                      <a:pt x="97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42"/>
              <p:cNvSpPr/>
              <p:nvPr/>
            </p:nvSpPr>
            <p:spPr>
              <a:xfrm>
                <a:off x="3705625" y="3453000"/>
                <a:ext cx="294850" cy="294850"/>
              </a:xfrm>
              <a:custGeom>
                <a:avLst/>
                <a:gdLst/>
                <a:ahLst/>
                <a:cxnLst/>
                <a:rect l="l" t="t" r="r" b="b"/>
                <a:pathLst>
                  <a:path w="11794" h="11794" extrusionOk="0">
                    <a:moveTo>
                      <a:pt x="11684" y="1"/>
                    </a:moveTo>
                    <a:lnTo>
                      <a:pt x="1" y="11684"/>
                    </a:lnTo>
                    <a:lnTo>
                      <a:pt x="111" y="11794"/>
                    </a:lnTo>
                    <a:lnTo>
                      <a:pt x="11794" y="138"/>
                    </a:lnTo>
                    <a:lnTo>
                      <a:pt x="116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42"/>
              <p:cNvSpPr/>
              <p:nvPr/>
            </p:nvSpPr>
            <p:spPr>
              <a:xfrm>
                <a:off x="3679450" y="3454375"/>
                <a:ext cx="347200" cy="292100"/>
              </a:xfrm>
              <a:custGeom>
                <a:avLst/>
                <a:gdLst/>
                <a:ahLst/>
                <a:cxnLst/>
                <a:rect l="l" t="t" r="r" b="b"/>
                <a:pathLst>
                  <a:path w="13888" h="11684" extrusionOk="0">
                    <a:moveTo>
                      <a:pt x="13750" y="1"/>
                    </a:moveTo>
                    <a:lnTo>
                      <a:pt x="0" y="11546"/>
                    </a:lnTo>
                    <a:lnTo>
                      <a:pt x="138" y="11684"/>
                    </a:lnTo>
                    <a:lnTo>
                      <a:pt x="13888" y="139"/>
                    </a:lnTo>
                    <a:lnTo>
                      <a:pt x="137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42"/>
              <p:cNvSpPr/>
              <p:nvPr/>
            </p:nvSpPr>
            <p:spPr>
              <a:xfrm>
                <a:off x="3651900" y="3458525"/>
                <a:ext cx="402300" cy="284500"/>
              </a:xfrm>
              <a:custGeom>
                <a:avLst/>
                <a:gdLst/>
                <a:ahLst/>
                <a:cxnLst/>
                <a:rect l="l" t="t" r="r" b="b"/>
                <a:pathLst>
                  <a:path w="16092" h="11380" extrusionOk="0">
                    <a:moveTo>
                      <a:pt x="15982" y="0"/>
                    </a:moveTo>
                    <a:lnTo>
                      <a:pt x="0" y="11187"/>
                    </a:lnTo>
                    <a:lnTo>
                      <a:pt x="138" y="11380"/>
                    </a:lnTo>
                    <a:lnTo>
                      <a:pt x="16092" y="193"/>
                    </a:lnTo>
                    <a:lnTo>
                      <a:pt x="1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42"/>
              <p:cNvSpPr/>
              <p:nvPr/>
            </p:nvSpPr>
            <p:spPr>
              <a:xfrm>
                <a:off x="3622275" y="3465400"/>
                <a:ext cx="461550" cy="270050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0802" extrusionOk="0">
                    <a:moveTo>
                      <a:pt x="18352" y="1"/>
                    </a:moveTo>
                    <a:lnTo>
                      <a:pt x="0" y="10609"/>
                    </a:lnTo>
                    <a:lnTo>
                      <a:pt x="111" y="10802"/>
                    </a:lnTo>
                    <a:lnTo>
                      <a:pt x="18462" y="194"/>
                    </a:lnTo>
                    <a:lnTo>
                      <a:pt x="1835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42"/>
              <p:cNvSpPr/>
              <p:nvPr/>
            </p:nvSpPr>
            <p:spPr>
              <a:xfrm>
                <a:off x="3590600" y="3476425"/>
                <a:ext cx="524925" cy="248700"/>
              </a:xfrm>
              <a:custGeom>
                <a:avLst/>
                <a:gdLst/>
                <a:ahLst/>
                <a:cxnLst/>
                <a:rect l="l" t="t" r="r" b="b"/>
                <a:pathLst>
                  <a:path w="20997" h="9948" extrusionOk="0">
                    <a:moveTo>
                      <a:pt x="20886" y="0"/>
                    </a:moveTo>
                    <a:lnTo>
                      <a:pt x="0" y="9727"/>
                    </a:lnTo>
                    <a:lnTo>
                      <a:pt x="110" y="9948"/>
                    </a:lnTo>
                    <a:lnTo>
                      <a:pt x="20996" y="221"/>
                    </a:lnTo>
                    <a:lnTo>
                      <a:pt x="208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42"/>
              <p:cNvSpPr/>
              <p:nvPr/>
            </p:nvSpPr>
            <p:spPr>
              <a:xfrm>
                <a:off x="3557525" y="3490200"/>
                <a:ext cx="591050" cy="220450"/>
              </a:xfrm>
              <a:custGeom>
                <a:avLst/>
                <a:gdLst/>
                <a:ahLst/>
                <a:cxnLst/>
                <a:rect l="l" t="t" r="r" b="b"/>
                <a:pathLst>
                  <a:path w="23642" h="8818" extrusionOk="0">
                    <a:moveTo>
                      <a:pt x="23532" y="1"/>
                    </a:moveTo>
                    <a:lnTo>
                      <a:pt x="0" y="8570"/>
                    </a:lnTo>
                    <a:lnTo>
                      <a:pt x="111" y="8818"/>
                    </a:lnTo>
                    <a:lnTo>
                      <a:pt x="23642" y="276"/>
                    </a:lnTo>
                    <a:lnTo>
                      <a:pt x="235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42"/>
              <p:cNvSpPr/>
              <p:nvPr/>
            </p:nvSpPr>
            <p:spPr>
              <a:xfrm>
                <a:off x="3523075" y="3508800"/>
                <a:ext cx="659275" cy="183250"/>
              </a:xfrm>
              <a:custGeom>
                <a:avLst/>
                <a:gdLst/>
                <a:ahLst/>
                <a:cxnLst/>
                <a:rect l="l" t="t" r="r" b="b"/>
                <a:pathLst>
                  <a:path w="26371" h="7330" extrusionOk="0">
                    <a:moveTo>
                      <a:pt x="26315" y="1"/>
                    </a:moveTo>
                    <a:lnTo>
                      <a:pt x="1" y="7054"/>
                    </a:lnTo>
                    <a:lnTo>
                      <a:pt x="83" y="7330"/>
                    </a:lnTo>
                    <a:lnTo>
                      <a:pt x="26370" y="304"/>
                    </a:lnTo>
                    <a:lnTo>
                      <a:pt x="26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42"/>
              <p:cNvSpPr/>
              <p:nvPr/>
            </p:nvSpPr>
            <p:spPr>
              <a:xfrm>
                <a:off x="3487950" y="3532900"/>
                <a:ext cx="730200" cy="135750"/>
              </a:xfrm>
              <a:custGeom>
                <a:avLst/>
                <a:gdLst/>
                <a:ahLst/>
                <a:cxnLst/>
                <a:rect l="l" t="t" r="r" b="b"/>
                <a:pathLst>
                  <a:path w="29208" h="5430" extrusionOk="0">
                    <a:moveTo>
                      <a:pt x="29153" y="1"/>
                    </a:moveTo>
                    <a:lnTo>
                      <a:pt x="0" y="5126"/>
                    </a:lnTo>
                    <a:lnTo>
                      <a:pt x="56" y="5429"/>
                    </a:lnTo>
                    <a:lnTo>
                      <a:pt x="29208" y="304"/>
                    </a:lnTo>
                    <a:lnTo>
                      <a:pt x="291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42"/>
              <p:cNvSpPr/>
              <p:nvPr/>
            </p:nvSpPr>
            <p:spPr>
              <a:xfrm>
                <a:off x="3452125" y="3561150"/>
                <a:ext cx="801850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2074" h="3142" extrusionOk="0">
                    <a:moveTo>
                      <a:pt x="32046" y="1"/>
                    </a:moveTo>
                    <a:lnTo>
                      <a:pt x="1" y="2811"/>
                    </a:lnTo>
                    <a:lnTo>
                      <a:pt x="28" y="3142"/>
                    </a:lnTo>
                    <a:lnTo>
                      <a:pt x="32074" y="331"/>
                    </a:lnTo>
                    <a:lnTo>
                      <a:pt x="320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42"/>
              <p:cNvSpPr/>
              <p:nvPr/>
            </p:nvSpPr>
            <p:spPr>
              <a:xfrm>
                <a:off x="3416300" y="3595600"/>
                <a:ext cx="8742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4968" h="387" extrusionOk="0">
                    <a:moveTo>
                      <a:pt x="1" y="0"/>
                    </a:moveTo>
                    <a:lnTo>
                      <a:pt x="1" y="386"/>
                    </a:lnTo>
                    <a:lnTo>
                      <a:pt x="34967" y="386"/>
                    </a:lnTo>
                    <a:lnTo>
                      <a:pt x="349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0" name="Google Shape;2980;p42"/>
            <p:cNvGrpSpPr/>
            <p:nvPr/>
          </p:nvGrpSpPr>
          <p:grpSpPr>
            <a:xfrm rot="5400000">
              <a:off x="3555858" y="3482264"/>
              <a:ext cx="1913624" cy="645427"/>
              <a:chOff x="3416300" y="3453000"/>
              <a:chExt cx="874200" cy="294850"/>
            </a:xfrm>
          </p:grpSpPr>
          <p:sp>
            <p:nvSpPr>
              <p:cNvPr id="2981" name="Google Shape;2981;p42"/>
              <p:cNvSpPr/>
              <p:nvPr/>
            </p:nvSpPr>
            <p:spPr>
              <a:xfrm>
                <a:off x="3822050" y="3582500"/>
                <a:ext cx="62025" cy="36550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1462" extrusionOk="0">
                    <a:moveTo>
                      <a:pt x="0" y="1"/>
                    </a:moveTo>
                    <a:lnTo>
                      <a:pt x="0" y="28"/>
                    </a:lnTo>
                    <a:lnTo>
                      <a:pt x="2480" y="1461"/>
                    </a:lnTo>
                    <a:lnTo>
                      <a:pt x="2480" y="143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42"/>
              <p:cNvSpPr/>
              <p:nvPr/>
            </p:nvSpPr>
            <p:spPr>
              <a:xfrm>
                <a:off x="3821350" y="3577675"/>
                <a:ext cx="64100" cy="45500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1820" extrusionOk="0">
                    <a:moveTo>
                      <a:pt x="1" y="1"/>
                    </a:moveTo>
                    <a:lnTo>
                      <a:pt x="1" y="29"/>
                    </a:lnTo>
                    <a:lnTo>
                      <a:pt x="2536" y="1820"/>
                    </a:lnTo>
                    <a:lnTo>
                      <a:pt x="2563" y="1792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42"/>
              <p:cNvSpPr/>
              <p:nvPr/>
            </p:nvSpPr>
            <p:spPr>
              <a:xfrm>
                <a:off x="3820675" y="3572875"/>
                <a:ext cx="65450" cy="55125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205" extrusionOk="0">
                    <a:moveTo>
                      <a:pt x="28" y="0"/>
                    </a:moveTo>
                    <a:lnTo>
                      <a:pt x="0" y="28"/>
                    </a:lnTo>
                    <a:lnTo>
                      <a:pt x="2590" y="2204"/>
                    </a:lnTo>
                    <a:lnTo>
                      <a:pt x="2618" y="2177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42"/>
              <p:cNvSpPr/>
              <p:nvPr/>
            </p:nvSpPr>
            <p:spPr>
              <a:xfrm>
                <a:off x="3819975" y="3568050"/>
                <a:ext cx="66150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2618" extrusionOk="0">
                    <a:moveTo>
                      <a:pt x="28" y="0"/>
                    </a:moveTo>
                    <a:lnTo>
                      <a:pt x="1" y="28"/>
                    </a:lnTo>
                    <a:lnTo>
                      <a:pt x="2618" y="2618"/>
                    </a:lnTo>
                    <a:lnTo>
                      <a:pt x="2646" y="259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42"/>
              <p:cNvSpPr/>
              <p:nvPr/>
            </p:nvSpPr>
            <p:spPr>
              <a:xfrm>
                <a:off x="3820675" y="3561850"/>
                <a:ext cx="64775" cy="771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3087" extrusionOk="0">
                    <a:moveTo>
                      <a:pt x="28" y="0"/>
                    </a:moveTo>
                    <a:lnTo>
                      <a:pt x="0" y="28"/>
                    </a:lnTo>
                    <a:lnTo>
                      <a:pt x="2563" y="3086"/>
                    </a:lnTo>
                    <a:lnTo>
                      <a:pt x="2590" y="3059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42"/>
              <p:cNvSpPr/>
              <p:nvPr/>
            </p:nvSpPr>
            <p:spPr>
              <a:xfrm>
                <a:off x="3821350" y="3555650"/>
                <a:ext cx="63400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3610" extrusionOk="0">
                    <a:moveTo>
                      <a:pt x="56" y="0"/>
                    </a:moveTo>
                    <a:lnTo>
                      <a:pt x="1" y="28"/>
                    </a:lnTo>
                    <a:lnTo>
                      <a:pt x="2508" y="3610"/>
                    </a:lnTo>
                    <a:lnTo>
                      <a:pt x="2536" y="3582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42"/>
              <p:cNvSpPr/>
              <p:nvPr/>
            </p:nvSpPr>
            <p:spPr>
              <a:xfrm>
                <a:off x="3822725" y="3548750"/>
                <a:ext cx="60650" cy="103350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4134" extrusionOk="0">
                    <a:moveTo>
                      <a:pt x="56" y="1"/>
                    </a:moveTo>
                    <a:lnTo>
                      <a:pt x="1" y="28"/>
                    </a:lnTo>
                    <a:lnTo>
                      <a:pt x="2370" y="4134"/>
                    </a:lnTo>
                    <a:lnTo>
                      <a:pt x="2426" y="4106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42"/>
              <p:cNvSpPr/>
              <p:nvPr/>
            </p:nvSpPr>
            <p:spPr>
              <a:xfrm>
                <a:off x="3825475" y="3541875"/>
                <a:ext cx="55150" cy="11712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4685" extrusionOk="0">
                    <a:moveTo>
                      <a:pt x="29" y="0"/>
                    </a:moveTo>
                    <a:lnTo>
                      <a:pt x="1" y="28"/>
                    </a:lnTo>
                    <a:lnTo>
                      <a:pt x="2150" y="4684"/>
                    </a:lnTo>
                    <a:lnTo>
                      <a:pt x="2205" y="4657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42"/>
              <p:cNvSpPr/>
              <p:nvPr/>
            </p:nvSpPr>
            <p:spPr>
              <a:xfrm>
                <a:off x="3828250" y="3534975"/>
                <a:ext cx="49625" cy="13160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264" extrusionOk="0">
                    <a:moveTo>
                      <a:pt x="55" y="1"/>
                    </a:moveTo>
                    <a:lnTo>
                      <a:pt x="0" y="28"/>
                    </a:lnTo>
                    <a:lnTo>
                      <a:pt x="1929" y="5263"/>
                    </a:lnTo>
                    <a:lnTo>
                      <a:pt x="1984" y="5236"/>
                    </a:lnTo>
                    <a:lnTo>
                      <a:pt x="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42"/>
              <p:cNvSpPr/>
              <p:nvPr/>
            </p:nvSpPr>
            <p:spPr>
              <a:xfrm>
                <a:off x="3832375" y="3527400"/>
                <a:ext cx="40675" cy="146750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5870" extrusionOk="0">
                    <a:moveTo>
                      <a:pt x="1" y="1"/>
                    </a:moveTo>
                    <a:lnTo>
                      <a:pt x="1571" y="5870"/>
                    </a:lnTo>
                    <a:lnTo>
                      <a:pt x="1626" y="5842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42"/>
              <p:cNvSpPr/>
              <p:nvPr/>
            </p:nvSpPr>
            <p:spPr>
              <a:xfrm>
                <a:off x="3837875" y="3519125"/>
                <a:ext cx="30350" cy="1633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6532" extrusionOk="0">
                    <a:moveTo>
                      <a:pt x="56" y="1"/>
                    </a:moveTo>
                    <a:lnTo>
                      <a:pt x="1" y="28"/>
                    </a:lnTo>
                    <a:lnTo>
                      <a:pt x="1131" y="6531"/>
                    </a:lnTo>
                    <a:lnTo>
                      <a:pt x="1213" y="6504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2"/>
              <p:cNvSpPr/>
              <p:nvPr/>
            </p:nvSpPr>
            <p:spPr>
              <a:xfrm>
                <a:off x="3844775" y="3510875"/>
                <a:ext cx="17250" cy="17912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7165" extrusionOk="0">
                    <a:moveTo>
                      <a:pt x="56" y="0"/>
                    </a:moveTo>
                    <a:lnTo>
                      <a:pt x="0" y="28"/>
                    </a:lnTo>
                    <a:lnTo>
                      <a:pt x="607" y="7164"/>
                    </a:lnTo>
                    <a:lnTo>
                      <a:pt x="689" y="7164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2"/>
              <p:cNvSpPr/>
              <p:nvPr/>
            </p:nvSpPr>
            <p:spPr>
              <a:xfrm>
                <a:off x="3852350" y="3503300"/>
                <a:ext cx="21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7798" extrusionOk="0">
                    <a:moveTo>
                      <a:pt x="1" y="0"/>
                    </a:moveTo>
                    <a:lnTo>
                      <a:pt x="1" y="7798"/>
                    </a:lnTo>
                    <a:lnTo>
                      <a:pt x="83" y="7798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2"/>
              <p:cNvSpPr/>
              <p:nvPr/>
            </p:nvSpPr>
            <p:spPr>
              <a:xfrm>
                <a:off x="3842700" y="3495025"/>
                <a:ext cx="20700" cy="21150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8460" extrusionOk="0">
                    <a:moveTo>
                      <a:pt x="745" y="0"/>
                    </a:moveTo>
                    <a:lnTo>
                      <a:pt x="1" y="8432"/>
                    </a:lnTo>
                    <a:lnTo>
                      <a:pt x="111" y="8460"/>
                    </a:lnTo>
                    <a:lnTo>
                      <a:pt x="8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42"/>
              <p:cNvSpPr/>
              <p:nvPr/>
            </p:nvSpPr>
            <p:spPr>
              <a:xfrm>
                <a:off x="3831675" y="3486750"/>
                <a:ext cx="42750" cy="227350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9094" extrusionOk="0">
                    <a:moveTo>
                      <a:pt x="1599" y="1"/>
                    </a:moveTo>
                    <a:lnTo>
                      <a:pt x="1" y="9066"/>
                    </a:lnTo>
                    <a:lnTo>
                      <a:pt x="111" y="9094"/>
                    </a:lnTo>
                    <a:lnTo>
                      <a:pt x="1709" y="28"/>
                    </a:lnTo>
                    <a:lnTo>
                      <a:pt x="15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42"/>
              <p:cNvSpPr/>
              <p:nvPr/>
            </p:nvSpPr>
            <p:spPr>
              <a:xfrm>
                <a:off x="3819275" y="3479175"/>
                <a:ext cx="67550" cy="242500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9700" extrusionOk="0">
                    <a:moveTo>
                      <a:pt x="2591" y="1"/>
                    </a:moveTo>
                    <a:lnTo>
                      <a:pt x="1" y="9672"/>
                    </a:lnTo>
                    <a:lnTo>
                      <a:pt x="111" y="9700"/>
                    </a:lnTo>
                    <a:lnTo>
                      <a:pt x="2701" y="28"/>
                    </a:lnTo>
                    <a:lnTo>
                      <a:pt x="25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42"/>
              <p:cNvSpPr/>
              <p:nvPr/>
            </p:nvSpPr>
            <p:spPr>
              <a:xfrm>
                <a:off x="3805500" y="3472300"/>
                <a:ext cx="95775" cy="256275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10251" extrusionOk="0">
                    <a:moveTo>
                      <a:pt x="3721" y="0"/>
                    </a:moveTo>
                    <a:lnTo>
                      <a:pt x="1" y="10223"/>
                    </a:lnTo>
                    <a:lnTo>
                      <a:pt x="84" y="10250"/>
                    </a:lnTo>
                    <a:lnTo>
                      <a:pt x="3831" y="28"/>
                    </a:lnTo>
                    <a:lnTo>
                      <a:pt x="37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42"/>
              <p:cNvSpPr/>
              <p:nvPr/>
            </p:nvSpPr>
            <p:spPr>
              <a:xfrm>
                <a:off x="3788975" y="3466100"/>
                <a:ext cx="128150" cy="269350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10774" extrusionOk="0">
                    <a:moveTo>
                      <a:pt x="5015" y="0"/>
                    </a:moveTo>
                    <a:lnTo>
                      <a:pt x="1" y="10719"/>
                    </a:lnTo>
                    <a:lnTo>
                      <a:pt x="111" y="10774"/>
                    </a:lnTo>
                    <a:lnTo>
                      <a:pt x="5126" y="55"/>
                    </a:lnTo>
                    <a:lnTo>
                      <a:pt x="50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42"/>
              <p:cNvSpPr/>
              <p:nvPr/>
            </p:nvSpPr>
            <p:spPr>
              <a:xfrm>
                <a:off x="3771075" y="3460575"/>
                <a:ext cx="163975" cy="28040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11216" extrusionOk="0">
                    <a:moveTo>
                      <a:pt x="6420" y="1"/>
                    </a:moveTo>
                    <a:lnTo>
                      <a:pt x="0" y="11133"/>
                    </a:lnTo>
                    <a:lnTo>
                      <a:pt x="110" y="11215"/>
                    </a:lnTo>
                    <a:lnTo>
                      <a:pt x="6558" y="83"/>
                    </a:lnTo>
                    <a:lnTo>
                      <a:pt x="64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42"/>
              <p:cNvSpPr/>
              <p:nvPr/>
            </p:nvSpPr>
            <p:spPr>
              <a:xfrm>
                <a:off x="3751775" y="3456450"/>
                <a:ext cx="203250" cy="287975"/>
              </a:xfrm>
              <a:custGeom>
                <a:avLst/>
                <a:gdLst/>
                <a:ahLst/>
                <a:cxnLst/>
                <a:rect l="l" t="t" r="r" b="b"/>
                <a:pathLst>
                  <a:path w="8130" h="11519" extrusionOk="0">
                    <a:moveTo>
                      <a:pt x="8019" y="0"/>
                    </a:moveTo>
                    <a:lnTo>
                      <a:pt x="1" y="11435"/>
                    </a:lnTo>
                    <a:lnTo>
                      <a:pt x="111" y="11518"/>
                    </a:lnTo>
                    <a:lnTo>
                      <a:pt x="8129" y="83"/>
                    </a:lnTo>
                    <a:lnTo>
                      <a:pt x="80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42"/>
              <p:cNvSpPr/>
              <p:nvPr/>
            </p:nvSpPr>
            <p:spPr>
              <a:xfrm>
                <a:off x="3729725" y="3454375"/>
                <a:ext cx="246650" cy="293475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11739" extrusionOk="0">
                    <a:moveTo>
                      <a:pt x="9755" y="1"/>
                    </a:moveTo>
                    <a:lnTo>
                      <a:pt x="1" y="11629"/>
                    </a:lnTo>
                    <a:lnTo>
                      <a:pt x="111" y="11739"/>
                    </a:lnTo>
                    <a:lnTo>
                      <a:pt x="9865" y="83"/>
                    </a:lnTo>
                    <a:lnTo>
                      <a:pt x="97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42"/>
              <p:cNvSpPr/>
              <p:nvPr/>
            </p:nvSpPr>
            <p:spPr>
              <a:xfrm>
                <a:off x="3705625" y="3453000"/>
                <a:ext cx="294850" cy="294850"/>
              </a:xfrm>
              <a:custGeom>
                <a:avLst/>
                <a:gdLst/>
                <a:ahLst/>
                <a:cxnLst/>
                <a:rect l="l" t="t" r="r" b="b"/>
                <a:pathLst>
                  <a:path w="11794" h="11794" extrusionOk="0">
                    <a:moveTo>
                      <a:pt x="11684" y="1"/>
                    </a:moveTo>
                    <a:lnTo>
                      <a:pt x="1" y="11684"/>
                    </a:lnTo>
                    <a:lnTo>
                      <a:pt x="111" y="11794"/>
                    </a:lnTo>
                    <a:lnTo>
                      <a:pt x="11794" y="138"/>
                    </a:lnTo>
                    <a:lnTo>
                      <a:pt x="116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42"/>
              <p:cNvSpPr/>
              <p:nvPr/>
            </p:nvSpPr>
            <p:spPr>
              <a:xfrm>
                <a:off x="3679450" y="3454375"/>
                <a:ext cx="347200" cy="292100"/>
              </a:xfrm>
              <a:custGeom>
                <a:avLst/>
                <a:gdLst/>
                <a:ahLst/>
                <a:cxnLst/>
                <a:rect l="l" t="t" r="r" b="b"/>
                <a:pathLst>
                  <a:path w="13888" h="11684" extrusionOk="0">
                    <a:moveTo>
                      <a:pt x="13750" y="1"/>
                    </a:moveTo>
                    <a:lnTo>
                      <a:pt x="0" y="11546"/>
                    </a:lnTo>
                    <a:lnTo>
                      <a:pt x="138" y="11684"/>
                    </a:lnTo>
                    <a:lnTo>
                      <a:pt x="13888" y="139"/>
                    </a:lnTo>
                    <a:lnTo>
                      <a:pt x="137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2"/>
              <p:cNvSpPr/>
              <p:nvPr/>
            </p:nvSpPr>
            <p:spPr>
              <a:xfrm>
                <a:off x="3651900" y="3458525"/>
                <a:ext cx="402300" cy="284500"/>
              </a:xfrm>
              <a:custGeom>
                <a:avLst/>
                <a:gdLst/>
                <a:ahLst/>
                <a:cxnLst/>
                <a:rect l="l" t="t" r="r" b="b"/>
                <a:pathLst>
                  <a:path w="16092" h="11380" extrusionOk="0">
                    <a:moveTo>
                      <a:pt x="15982" y="0"/>
                    </a:moveTo>
                    <a:lnTo>
                      <a:pt x="0" y="11187"/>
                    </a:lnTo>
                    <a:lnTo>
                      <a:pt x="138" y="11380"/>
                    </a:lnTo>
                    <a:lnTo>
                      <a:pt x="16092" y="193"/>
                    </a:lnTo>
                    <a:lnTo>
                      <a:pt x="1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2"/>
              <p:cNvSpPr/>
              <p:nvPr/>
            </p:nvSpPr>
            <p:spPr>
              <a:xfrm>
                <a:off x="3622275" y="3465400"/>
                <a:ext cx="461550" cy="270050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0802" extrusionOk="0">
                    <a:moveTo>
                      <a:pt x="18352" y="1"/>
                    </a:moveTo>
                    <a:lnTo>
                      <a:pt x="0" y="10609"/>
                    </a:lnTo>
                    <a:lnTo>
                      <a:pt x="111" y="10802"/>
                    </a:lnTo>
                    <a:lnTo>
                      <a:pt x="18462" y="194"/>
                    </a:lnTo>
                    <a:lnTo>
                      <a:pt x="1835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2"/>
              <p:cNvSpPr/>
              <p:nvPr/>
            </p:nvSpPr>
            <p:spPr>
              <a:xfrm>
                <a:off x="3590600" y="3476425"/>
                <a:ext cx="524925" cy="248700"/>
              </a:xfrm>
              <a:custGeom>
                <a:avLst/>
                <a:gdLst/>
                <a:ahLst/>
                <a:cxnLst/>
                <a:rect l="l" t="t" r="r" b="b"/>
                <a:pathLst>
                  <a:path w="20997" h="9948" extrusionOk="0">
                    <a:moveTo>
                      <a:pt x="20886" y="0"/>
                    </a:moveTo>
                    <a:lnTo>
                      <a:pt x="0" y="9727"/>
                    </a:lnTo>
                    <a:lnTo>
                      <a:pt x="110" y="9948"/>
                    </a:lnTo>
                    <a:lnTo>
                      <a:pt x="20996" y="221"/>
                    </a:lnTo>
                    <a:lnTo>
                      <a:pt x="208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42"/>
              <p:cNvSpPr/>
              <p:nvPr/>
            </p:nvSpPr>
            <p:spPr>
              <a:xfrm>
                <a:off x="3557525" y="3490200"/>
                <a:ext cx="591050" cy="220450"/>
              </a:xfrm>
              <a:custGeom>
                <a:avLst/>
                <a:gdLst/>
                <a:ahLst/>
                <a:cxnLst/>
                <a:rect l="l" t="t" r="r" b="b"/>
                <a:pathLst>
                  <a:path w="23642" h="8818" extrusionOk="0">
                    <a:moveTo>
                      <a:pt x="23532" y="1"/>
                    </a:moveTo>
                    <a:lnTo>
                      <a:pt x="0" y="8570"/>
                    </a:lnTo>
                    <a:lnTo>
                      <a:pt x="111" y="8818"/>
                    </a:lnTo>
                    <a:lnTo>
                      <a:pt x="23642" y="276"/>
                    </a:lnTo>
                    <a:lnTo>
                      <a:pt x="235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42"/>
              <p:cNvSpPr/>
              <p:nvPr/>
            </p:nvSpPr>
            <p:spPr>
              <a:xfrm>
                <a:off x="3523075" y="3508800"/>
                <a:ext cx="659275" cy="183250"/>
              </a:xfrm>
              <a:custGeom>
                <a:avLst/>
                <a:gdLst/>
                <a:ahLst/>
                <a:cxnLst/>
                <a:rect l="l" t="t" r="r" b="b"/>
                <a:pathLst>
                  <a:path w="26371" h="7330" extrusionOk="0">
                    <a:moveTo>
                      <a:pt x="26315" y="1"/>
                    </a:moveTo>
                    <a:lnTo>
                      <a:pt x="1" y="7054"/>
                    </a:lnTo>
                    <a:lnTo>
                      <a:pt x="83" y="7330"/>
                    </a:lnTo>
                    <a:lnTo>
                      <a:pt x="26370" y="304"/>
                    </a:lnTo>
                    <a:lnTo>
                      <a:pt x="26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42"/>
              <p:cNvSpPr/>
              <p:nvPr/>
            </p:nvSpPr>
            <p:spPr>
              <a:xfrm>
                <a:off x="3487950" y="3532900"/>
                <a:ext cx="730200" cy="135750"/>
              </a:xfrm>
              <a:custGeom>
                <a:avLst/>
                <a:gdLst/>
                <a:ahLst/>
                <a:cxnLst/>
                <a:rect l="l" t="t" r="r" b="b"/>
                <a:pathLst>
                  <a:path w="29208" h="5430" extrusionOk="0">
                    <a:moveTo>
                      <a:pt x="29153" y="1"/>
                    </a:moveTo>
                    <a:lnTo>
                      <a:pt x="0" y="5126"/>
                    </a:lnTo>
                    <a:lnTo>
                      <a:pt x="56" y="5429"/>
                    </a:lnTo>
                    <a:lnTo>
                      <a:pt x="29208" y="304"/>
                    </a:lnTo>
                    <a:lnTo>
                      <a:pt x="291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42"/>
              <p:cNvSpPr/>
              <p:nvPr/>
            </p:nvSpPr>
            <p:spPr>
              <a:xfrm>
                <a:off x="3452125" y="3561150"/>
                <a:ext cx="801850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2074" h="3142" extrusionOk="0">
                    <a:moveTo>
                      <a:pt x="32046" y="1"/>
                    </a:moveTo>
                    <a:lnTo>
                      <a:pt x="1" y="2811"/>
                    </a:lnTo>
                    <a:lnTo>
                      <a:pt x="28" y="3142"/>
                    </a:lnTo>
                    <a:lnTo>
                      <a:pt x="32074" y="331"/>
                    </a:lnTo>
                    <a:lnTo>
                      <a:pt x="320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42"/>
              <p:cNvSpPr/>
              <p:nvPr/>
            </p:nvSpPr>
            <p:spPr>
              <a:xfrm>
                <a:off x="3416300" y="3595600"/>
                <a:ext cx="8742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4968" h="387" extrusionOk="0">
                    <a:moveTo>
                      <a:pt x="1" y="0"/>
                    </a:moveTo>
                    <a:lnTo>
                      <a:pt x="1" y="386"/>
                    </a:lnTo>
                    <a:lnTo>
                      <a:pt x="34967" y="386"/>
                    </a:lnTo>
                    <a:lnTo>
                      <a:pt x="349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12" name="Google Shape;3012;p42"/>
            <p:cNvGrpSpPr/>
            <p:nvPr/>
          </p:nvGrpSpPr>
          <p:grpSpPr>
            <a:xfrm rot="8100111">
              <a:off x="3555801" y="3482245"/>
              <a:ext cx="1913739" cy="645466"/>
              <a:chOff x="3416300" y="3453000"/>
              <a:chExt cx="874200" cy="294850"/>
            </a:xfrm>
          </p:grpSpPr>
          <p:sp>
            <p:nvSpPr>
              <p:cNvPr id="3013" name="Google Shape;3013;p42"/>
              <p:cNvSpPr/>
              <p:nvPr/>
            </p:nvSpPr>
            <p:spPr>
              <a:xfrm>
                <a:off x="3822050" y="3582500"/>
                <a:ext cx="62025" cy="36550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1462" extrusionOk="0">
                    <a:moveTo>
                      <a:pt x="0" y="1"/>
                    </a:moveTo>
                    <a:lnTo>
                      <a:pt x="0" y="28"/>
                    </a:lnTo>
                    <a:lnTo>
                      <a:pt x="2480" y="1461"/>
                    </a:lnTo>
                    <a:lnTo>
                      <a:pt x="2480" y="143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42"/>
              <p:cNvSpPr/>
              <p:nvPr/>
            </p:nvSpPr>
            <p:spPr>
              <a:xfrm>
                <a:off x="3821350" y="3577675"/>
                <a:ext cx="64100" cy="45500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1820" extrusionOk="0">
                    <a:moveTo>
                      <a:pt x="1" y="1"/>
                    </a:moveTo>
                    <a:lnTo>
                      <a:pt x="1" y="29"/>
                    </a:lnTo>
                    <a:lnTo>
                      <a:pt x="2536" y="1820"/>
                    </a:lnTo>
                    <a:lnTo>
                      <a:pt x="2563" y="1792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42"/>
              <p:cNvSpPr/>
              <p:nvPr/>
            </p:nvSpPr>
            <p:spPr>
              <a:xfrm>
                <a:off x="3820675" y="3572875"/>
                <a:ext cx="65450" cy="55125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205" extrusionOk="0">
                    <a:moveTo>
                      <a:pt x="28" y="0"/>
                    </a:moveTo>
                    <a:lnTo>
                      <a:pt x="0" y="28"/>
                    </a:lnTo>
                    <a:lnTo>
                      <a:pt x="2590" y="2204"/>
                    </a:lnTo>
                    <a:lnTo>
                      <a:pt x="2618" y="2177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42"/>
              <p:cNvSpPr/>
              <p:nvPr/>
            </p:nvSpPr>
            <p:spPr>
              <a:xfrm>
                <a:off x="3819975" y="3568050"/>
                <a:ext cx="66150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2618" extrusionOk="0">
                    <a:moveTo>
                      <a:pt x="28" y="0"/>
                    </a:moveTo>
                    <a:lnTo>
                      <a:pt x="1" y="28"/>
                    </a:lnTo>
                    <a:lnTo>
                      <a:pt x="2618" y="2618"/>
                    </a:lnTo>
                    <a:lnTo>
                      <a:pt x="2646" y="259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42"/>
              <p:cNvSpPr/>
              <p:nvPr/>
            </p:nvSpPr>
            <p:spPr>
              <a:xfrm>
                <a:off x="3820675" y="3561850"/>
                <a:ext cx="64775" cy="771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3087" extrusionOk="0">
                    <a:moveTo>
                      <a:pt x="28" y="0"/>
                    </a:moveTo>
                    <a:lnTo>
                      <a:pt x="0" y="28"/>
                    </a:lnTo>
                    <a:lnTo>
                      <a:pt x="2563" y="3086"/>
                    </a:lnTo>
                    <a:lnTo>
                      <a:pt x="2590" y="3059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42"/>
              <p:cNvSpPr/>
              <p:nvPr/>
            </p:nvSpPr>
            <p:spPr>
              <a:xfrm>
                <a:off x="3821350" y="3555650"/>
                <a:ext cx="63400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3610" extrusionOk="0">
                    <a:moveTo>
                      <a:pt x="56" y="0"/>
                    </a:moveTo>
                    <a:lnTo>
                      <a:pt x="1" y="28"/>
                    </a:lnTo>
                    <a:lnTo>
                      <a:pt x="2508" y="3610"/>
                    </a:lnTo>
                    <a:lnTo>
                      <a:pt x="2536" y="3582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42"/>
              <p:cNvSpPr/>
              <p:nvPr/>
            </p:nvSpPr>
            <p:spPr>
              <a:xfrm>
                <a:off x="3822725" y="3548750"/>
                <a:ext cx="60650" cy="103350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4134" extrusionOk="0">
                    <a:moveTo>
                      <a:pt x="56" y="1"/>
                    </a:moveTo>
                    <a:lnTo>
                      <a:pt x="1" y="28"/>
                    </a:lnTo>
                    <a:lnTo>
                      <a:pt x="2370" y="4134"/>
                    </a:lnTo>
                    <a:lnTo>
                      <a:pt x="2426" y="4106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42"/>
              <p:cNvSpPr/>
              <p:nvPr/>
            </p:nvSpPr>
            <p:spPr>
              <a:xfrm>
                <a:off x="3825475" y="3541875"/>
                <a:ext cx="55150" cy="11712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4685" extrusionOk="0">
                    <a:moveTo>
                      <a:pt x="29" y="0"/>
                    </a:moveTo>
                    <a:lnTo>
                      <a:pt x="1" y="28"/>
                    </a:lnTo>
                    <a:lnTo>
                      <a:pt x="2150" y="4684"/>
                    </a:lnTo>
                    <a:lnTo>
                      <a:pt x="2205" y="4657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42"/>
              <p:cNvSpPr/>
              <p:nvPr/>
            </p:nvSpPr>
            <p:spPr>
              <a:xfrm>
                <a:off x="3828250" y="3534975"/>
                <a:ext cx="49625" cy="13160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264" extrusionOk="0">
                    <a:moveTo>
                      <a:pt x="55" y="1"/>
                    </a:moveTo>
                    <a:lnTo>
                      <a:pt x="0" y="28"/>
                    </a:lnTo>
                    <a:lnTo>
                      <a:pt x="1929" y="5263"/>
                    </a:lnTo>
                    <a:lnTo>
                      <a:pt x="1984" y="5236"/>
                    </a:lnTo>
                    <a:lnTo>
                      <a:pt x="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42"/>
              <p:cNvSpPr/>
              <p:nvPr/>
            </p:nvSpPr>
            <p:spPr>
              <a:xfrm>
                <a:off x="3832375" y="3527400"/>
                <a:ext cx="40675" cy="146750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5870" extrusionOk="0">
                    <a:moveTo>
                      <a:pt x="1" y="1"/>
                    </a:moveTo>
                    <a:lnTo>
                      <a:pt x="1571" y="5870"/>
                    </a:lnTo>
                    <a:lnTo>
                      <a:pt x="1626" y="5842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42"/>
              <p:cNvSpPr/>
              <p:nvPr/>
            </p:nvSpPr>
            <p:spPr>
              <a:xfrm>
                <a:off x="3837875" y="3519125"/>
                <a:ext cx="30350" cy="1633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6532" extrusionOk="0">
                    <a:moveTo>
                      <a:pt x="56" y="1"/>
                    </a:moveTo>
                    <a:lnTo>
                      <a:pt x="1" y="28"/>
                    </a:lnTo>
                    <a:lnTo>
                      <a:pt x="1131" y="6531"/>
                    </a:lnTo>
                    <a:lnTo>
                      <a:pt x="1213" y="6504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42"/>
              <p:cNvSpPr/>
              <p:nvPr/>
            </p:nvSpPr>
            <p:spPr>
              <a:xfrm>
                <a:off x="3844775" y="3510875"/>
                <a:ext cx="17250" cy="17912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7165" extrusionOk="0">
                    <a:moveTo>
                      <a:pt x="56" y="0"/>
                    </a:moveTo>
                    <a:lnTo>
                      <a:pt x="0" y="28"/>
                    </a:lnTo>
                    <a:lnTo>
                      <a:pt x="607" y="7164"/>
                    </a:lnTo>
                    <a:lnTo>
                      <a:pt x="689" y="7164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42"/>
              <p:cNvSpPr/>
              <p:nvPr/>
            </p:nvSpPr>
            <p:spPr>
              <a:xfrm>
                <a:off x="3852350" y="3503300"/>
                <a:ext cx="21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7798" extrusionOk="0">
                    <a:moveTo>
                      <a:pt x="1" y="0"/>
                    </a:moveTo>
                    <a:lnTo>
                      <a:pt x="1" y="7798"/>
                    </a:lnTo>
                    <a:lnTo>
                      <a:pt x="83" y="7798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42"/>
              <p:cNvSpPr/>
              <p:nvPr/>
            </p:nvSpPr>
            <p:spPr>
              <a:xfrm>
                <a:off x="3842700" y="3495025"/>
                <a:ext cx="20700" cy="21150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8460" extrusionOk="0">
                    <a:moveTo>
                      <a:pt x="745" y="0"/>
                    </a:moveTo>
                    <a:lnTo>
                      <a:pt x="1" y="8432"/>
                    </a:lnTo>
                    <a:lnTo>
                      <a:pt x="111" y="8460"/>
                    </a:lnTo>
                    <a:lnTo>
                      <a:pt x="8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42"/>
              <p:cNvSpPr/>
              <p:nvPr/>
            </p:nvSpPr>
            <p:spPr>
              <a:xfrm>
                <a:off x="3831675" y="3486750"/>
                <a:ext cx="42750" cy="227350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9094" extrusionOk="0">
                    <a:moveTo>
                      <a:pt x="1599" y="1"/>
                    </a:moveTo>
                    <a:lnTo>
                      <a:pt x="1" y="9066"/>
                    </a:lnTo>
                    <a:lnTo>
                      <a:pt x="111" y="9094"/>
                    </a:lnTo>
                    <a:lnTo>
                      <a:pt x="1709" y="28"/>
                    </a:lnTo>
                    <a:lnTo>
                      <a:pt x="15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42"/>
              <p:cNvSpPr/>
              <p:nvPr/>
            </p:nvSpPr>
            <p:spPr>
              <a:xfrm>
                <a:off x="3819275" y="3479175"/>
                <a:ext cx="67550" cy="242500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9700" extrusionOk="0">
                    <a:moveTo>
                      <a:pt x="2591" y="1"/>
                    </a:moveTo>
                    <a:lnTo>
                      <a:pt x="1" y="9672"/>
                    </a:lnTo>
                    <a:lnTo>
                      <a:pt x="111" y="9700"/>
                    </a:lnTo>
                    <a:lnTo>
                      <a:pt x="2701" y="28"/>
                    </a:lnTo>
                    <a:lnTo>
                      <a:pt x="25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42"/>
              <p:cNvSpPr/>
              <p:nvPr/>
            </p:nvSpPr>
            <p:spPr>
              <a:xfrm>
                <a:off x="3805500" y="3472300"/>
                <a:ext cx="95775" cy="256275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10251" extrusionOk="0">
                    <a:moveTo>
                      <a:pt x="3721" y="0"/>
                    </a:moveTo>
                    <a:lnTo>
                      <a:pt x="1" y="10223"/>
                    </a:lnTo>
                    <a:lnTo>
                      <a:pt x="84" y="10250"/>
                    </a:lnTo>
                    <a:lnTo>
                      <a:pt x="3831" y="28"/>
                    </a:lnTo>
                    <a:lnTo>
                      <a:pt x="37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42"/>
              <p:cNvSpPr/>
              <p:nvPr/>
            </p:nvSpPr>
            <p:spPr>
              <a:xfrm>
                <a:off x="3788975" y="3466100"/>
                <a:ext cx="128150" cy="269350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10774" extrusionOk="0">
                    <a:moveTo>
                      <a:pt x="5015" y="0"/>
                    </a:moveTo>
                    <a:lnTo>
                      <a:pt x="1" y="10719"/>
                    </a:lnTo>
                    <a:lnTo>
                      <a:pt x="111" y="10774"/>
                    </a:lnTo>
                    <a:lnTo>
                      <a:pt x="5126" y="55"/>
                    </a:lnTo>
                    <a:lnTo>
                      <a:pt x="50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42"/>
              <p:cNvSpPr/>
              <p:nvPr/>
            </p:nvSpPr>
            <p:spPr>
              <a:xfrm>
                <a:off x="3771075" y="3460575"/>
                <a:ext cx="163975" cy="28040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11216" extrusionOk="0">
                    <a:moveTo>
                      <a:pt x="6420" y="1"/>
                    </a:moveTo>
                    <a:lnTo>
                      <a:pt x="0" y="11133"/>
                    </a:lnTo>
                    <a:lnTo>
                      <a:pt x="110" y="11215"/>
                    </a:lnTo>
                    <a:lnTo>
                      <a:pt x="6558" y="83"/>
                    </a:lnTo>
                    <a:lnTo>
                      <a:pt x="64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42"/>
              <p:cNvSpPr/>
              <p:nvPr/>
            </p:nvSpPr>
            <p:spPr>
              <a:xfrm>
                <a:off x="3751775" y="3456450"/>
                <a:ext cx="203250" cy="287975"/>
              </a:xfrm>
              <a:custGeom>
                <a:avLst/>
                <a:gdLst/>
                <a:ahLst/>
                <a:cxnLst/>
                <a:rect l="l" t="t" r="r" b="b"/>
                <a:pathLst>
                  <a:path w="8130" h="11519" extrusionOk="0">
                    <a:moveTo>
                      <a:pt x="8019" y="0"/>
                    </a:moveTo>
                    <a:lnTo>
                      <a:pt x="1" y="11435"/>
                    </a:lnTo>
                    <a:lnTo>
                      <a:pt x="111" y="11518"/>
                    </a:lnTo>
                    <a:lnTo>
                      <a:pt x="8129" y="83"/>
                    </a:lnTo>
                    <a:lnTo>
                      <a:pt x="80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42"/>
              <p:cNvSpPr/>
              <p:nvPr/>
            </p:nvSpPr>
            <p:spPr>
              <a:xfrm>
                <a:off x="3729725" y="3454375"/>
                <a:ext cx="246650" cy="293475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11739" extrusionOk="0">
                    <a:moveTo>
                      <a:pt x="9755" y="1"/>
                    </a:moveTo>
                    <a:lnTo>
                      <a:pt x="1" y="11629"/>
                    </a:lnTo>
                    <a:lnTo>
                      <a:pt x="111" y="11739"/>
                    </a:lnTo>
                    <a:lnTo>
                      <a:pt x="9865" y="83"/>
                    </a:lnTo>
                    <a:lnTo>
                      <a:pt x="97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42"/>
              <p:cNvSpPr/>
              <p:nvPr/>
            </p:nvSpPr>
            <p:spPr>
              <a:xfrm>
                <a:off x="3705625" y="3453000"/>
                <a:ext cx="294850" cy="294850"/>
              </a:xfrm>
              <a:custGeom>
                <a:avLst/>
                <a:gdLst/>
                <a:ahLst/>
                <a:cxnLst/>
                <a:rect l="l" t="t" r="r" b="b"/>
                <a:pathLst>
                  <a:path w="11794" h="11794" extrusionOk="0">
                    <a:moveTo>
                      <a:pt x="11684" y="1"/>
                    </a:moveTo>
                    <a:lnTo>
                      <a:pt x="1" y="11684"/>
                    </a:lnTo>
                    <a:lnTo>
                      <a:pt x="111" y="11794"/>
                    </a:lnTo>
                    <a:lnTo>
                      <a:pt x="11794" y="138"/>
                    </a:lnTo>
                    <a:lnTo>
                      <a:pt x="116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42"/>
              <p:cNvSpPr/>
              <p:nvPr/>
            </p:nvSpPr>
            <p:spPr>
              <a:xfrm>
                <a:off x="3679450" y="3454375"/>
                <a:ext cx="347200" cy="292100"/>
              </a:xfrm>
              <a:custGeom>
                <a:avLst/>
                <a:gdLst/>
                <a:ahLst/>
                <a:cxnLst/>
                <a:rect l="l" t="t" r="r" b="b"/>
                <a:pathLst>
                  <a:path w="13888" h="11684" extrusionOk="0">
                    <a:moveTo>
                      <a:pt x="13750" y="1"/>
                    </a:moveTo>
                    <a:lnTo>
                      <a:pt x="0" y="11546"/>
                    </a:lnTo>
                    <a:lnTo>
                      <a:pt x="138" y="11684"/>
                    </a:lnTo>
                    <a:lnTo>
                      <a:pt x="13888" y="139"/>
                    </a:lnTo>
                    <a:lnTo>
                      <a:pt x="137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42"/>
              <p:cNvSpPr/>
              <p:nvPr/>
            </p:nvSpPr>
            <p:spPr>
              <a:xfrm>
                <a:off x="3651900" y="3458525"/>
                <a:ext cx="402300" cy="284500"/>
              </a:xfrm>
              <a:custGeom>
                <a:avLst/>
                <a:gdLst/>
                <a:ahLst/>
                <a:cxnLst/>
                <a:rect l="l" t="t" r="r" b="b"/>
                <a:pathLst>
                  <a:path w="16092" h="11380" extrusionOk="0">
                    <a:moveTo>
                      <a:pt x="15982" y="0"/>
                    </a:moveTo>
                    <a:lnTo>
                      <a:pt x="0" y="11187"/>
                    </a:lnTo>
                    <a:lnTo>
                      <a:pt x="138" y="11380"/>
                    </a:lnTo>
                    <a:lnTo>
                      <a:pt x="16092" y="193"/>
                    </a:lnTo>
                    <a:lnTo>
                      <a:pt x="1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42"/>
              <p:cNvSpPr/>
              <p:nvPr/>
            </p:nvSpPr>
            <p:spPr>
              <a:xfrm>
                <a:off x="3622275" y="3465400"/>
                <a:ext cx="461550" cy="270050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0802" extrusionOk="0">
                    <a:moveTo>
                      <a:pt x="18352" y="1"/>
                    </a:moveTo>
                    <a:lnTo>
                      <a:pt x="0" y="10609"/>
                    </a:lnTo>
                    <a:lnTo>
                      <a:pt x="111" y="10802"/>
                    </a:lnTo>
                    <a:lnTo>
                      <a:pt x="18462" y="194"/>
                    </a:lnTo>
                    <a:lnTo>
                      <a:pt x="1835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42"/>
              <p:cNvSpPr/>
              <p:nvPr/>
            </p:nvSpPr>
            <p:spPr>
              <a:xfrm>
                <a:off x="3590600" y="3476425"/>
                <a:ext cx="524925" cy="248700"/>
              </a:xfrm>
              <a:custGeom>
                <a:avLst/>
                <a:gdLst/>
                <a:ahLst/>
                <a:cxnLst/>
                <a:rect l="l" t="t" r="r" b="b"/>
                <a:pathLst>
                  <a:path w="20997" h="9948" extrusionOk="0">
                    <a:moveTo>
                      <a:pt x="20886" y="0"/>
                    </a:moveTo>
                    <a:lnTo>
                      <a:pt x="0" y="9727"/>
                    </a:lnTo>
                    <a:lnTo>
                      <a:pt x="110" y="9948"/>
                    </a:lnTo>
                    <a:lnTo>
                      <a:pt x="20996" y="221"/>
                    </a:lnTo>
                    <a:lnTo>
                      <a:pt x="208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42"/>
              <p:cNvSpPr/>
              <p:nvPr/>
            </p:nvSpPr>
            <p:spPr>
              <a:xfrm>
                <a:off x="3557525" y="3490200"/>
                <a:ext cx="591050" cy="220450"/>
              </a:xfrm>
              <a:custGeom>
                <a:avLst/>
                <a:gdLst/>
                <a:ahLst/>
                <a:cxnLst/>
                <a:rect l="l" t="t" r="r" b="b"/>
                <a:pathLst>
                  <a:path w="23642" h="8818" extrusionOk="0">
                    <a:moveTo>
                      <a:pt x="23532" y="1"/>
                    </a:moveTo>
                    <a:lnTo>
                      <a:pt x="0" y="8570"/>
                    </a:lnTo>
                    <a:lnTo>
                      <a:pt x="111" y="8818"/>
                    </a:lnTo>
                    <a:lnTo>
                      <a:pt x="23642" y="276"/>
                    </a:lnTo>
                    <a:lnTo>
                      <a:pt x="235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42"/>
              <p:cNvSpPr/>
              <p:nvPr/>
            </p:nvSpPr>
            <p:spPr>
              <a:xfrm>
                <a:off x="3523075" y="3508800"/>
                <a:ext cx="659275" cy="183250"/>
              </a:xfrm>
              <a:custGeom>
                <a:avLst/>
                <a:gdLst/>
                <a:ahLst/>
                <a:cxnLst/>
                <a:rect l="l" t="t" r="r" b="b"/>
                <a:pathLst>
                  <a:path w="26371" h="7330" extrusionOk="0">
                    <a:moveTo>
                      <a:pt x="26315" y="1"/>
                    </a:moveTo>
                    <a:lnTo>
                      <a:pt x="1" y="7054"/>
                    </a:lnTo>
                    <a:lnTo>
                      <a:pt x="83" y="7330"/>
                    </a:lnTo>
                    <a:lnTo>
                      <a:pt x="26370" y="304"/>
                    </a:lnTo>
                    <a:lnTo>
                      <a:pt x="26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42"/>
              <p:cNvSpPr/>
              <p:nvPr/>
            </p:nvSpPr>
            <p:spPr>
              <a:xfrm>
                <a:off x="3487950" y="3532900"/>
                <a:ext cx="730200" cy="135750"/>
              </a:xfrm>
              <a:custGeom>
                <a:avLst/>
                <a:gdLst/>
                <a:ahLst/>
                <a:cxnLst/>
                <a:rect l="l" t="t" r="r" b="b"/>
                <a:pathLst>
                  <a:path w="29208" h="5430" extrusionOk="0">
                    <a:moveTo>
                      <a:pt x="29153" y="1"/>
                    </a:moveTo>
                    <a:lnTo>
                      <a:pt x="0" y="5126"/>
                    </a:lnTo>
                    <a:lnTo>
                      <a:pt x="56" y="5429"/>
                    </a:lnTo>
                    <a:lnTo>
                      <a:pt x="29208" y="304"/>
                    </a:lnTo>
                    <a:lnTo>
                      <a:pt x="291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42"/>
              <p:cNvSpPr/>
              <p:nvPr/>
            </p:nvSpPr>
            <p:spPr>
              <a:xfrm>
                <a:off x="3452125" y="3561150"/>
                <a:ext cx="801850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2074" h="3142" extrusionOk="0">
                    <a:moveTo>
                      <a:pt x="32046" y="1"/>
                    </a:moveTo>
                    <a:lnTo>
                      <a:pt x="1" y="2811"/>
                    </a:lnTo>
                    <a:lnTo>
                      <a:pt x="28" y="3142"/>
                    </a:lnTo>
                    <a:lnTo>
                      <a:pt x="32074" y="331"/>
                    </a:lnTo>
                    <a:lnTo>
                      <a:pt x="320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42"/>
              <p:cNvSpPr/>
              <p:nvPr/>
            </p:nvSpPr>
            <p:spPr>
              <a:xfrm>
                <a:off x="3416300" y="3595600"/>
                <a:ext cx="8742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4968" h="387" extrusionOk="0">
                    <a:moveTo>
                      <a:pt x="1" y="0"/>
                    </a:moveTo>
                    <a:lnTo>
                      <a:pt x="1" y="386"/>
                    </a:lnTo>
                    <a:lnTo>
                      <a:pt x="34967" y="386"/>
                    </a:lnTo>
                    <a:lnTo>
                      <a:pt x="349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4" name="Google Shape;3044;p42"/>
            <p:cNvGrpSpPr/>
            <p:nvPr/>
          </p:nvGrpSpPr>
          <p:grpSpPr>
            <a:xfrm rot="-8399983">
              <a:off x="3555838" y="3482258"/>
              <a:ext cx="1913664" cy="645440"/>
              <a:chOff x="3416300" y="3453000"/>
              <a:chExt cx="874200" cy="294850"/>
            </a:xfrm>
          </p:grpSpPr>
          <p:sp>
            <p:nvSpPr>
              <p:cNvPr id="3045" name="Google Shape;3045;p42"/>
              <p:cNvSpPr/>
              <p:nvPr/>
            </p:nvSpPr>
            <p:spPr>
              <a:xfrm>
                <a:off x="3822050" y="3582500"/>
                <a:ext cx="62025" cy="36550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1462" extrusionOk="0">
                    <a:moveTo>
                      <a:pt x="0" y="1"/>
                    </a:moveTo>
                    <a:lnTo>
                      <a:pt x="0" y="28"/>
                    </a:lnTo>
                    <a:lnTo>
                      <a:pt x="2480" y="1461"/>
                    </a:lnTo>
                    <a:lnTo>
                      <a:pt x="2480" y="143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42"/>
              <p:cNvSpPr/>
              <p:nvPr/>
            </p:nvSpPr>
            <p:spPr>
              <a:xfrm>
                <a:off x="3821350" y="3577675"/>
                <a:ext cx="64100" cy="45500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1820" extrusionOk="0">
                    <a:moveTo>
                      <a:pt x="1" y="1"/>
                    </a:moveTo>
                    <a:lnTo>
                      <a:pt x="1" y="29"/>
                    </a:lnTo>
                    <a:lnTo>
                      <a:pt x="2536" y="1820"/>
                    </a:lnTo>
                    <a:lnTo>
                      <a:pt x="2563" y="1792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42"/>
              <p:cNvSpPr/>
              <p:nvPr/>
            </p:nvSpPr>
            <p:spPr>
              <a:xfrm>
                <a:off x="3820675" y="3572875"/>
                <a:ext cx="65450" cy="55125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205" extrusionOk="0">
                    <a:moveTo>
                      <a:pt x="28" y="0"/>
                    </a:moveTo>
                    <a:lnTo>
                      <a:pt x="0" y="28"/>
                    </a:lnTo>
                    <a:lnTo>
                      <a:pt x="2590" y="2204"/>
                    </a:lnTo>
                    <a:lnTo>
                      <a:pt x="2618" y="2177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42"/>
              <p:cNvSpPr/>
              <p:nvPr/>
            </p:nvSpPr>
            <p:spPr>
              <a:xfrm>
                <a:off x="3819975" y="3568050"/>
                <a:ext cx="66150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2618" extrusionOk="0">
                    <a:moveTo>
                      <a:pt x="28" y="0"/>
                    </a:moveTo>
                    <a:lnTo>
                      <a:pt x="1" y="28"/>
                    </a:lnTo>
                    <a:lnTo>
                      <a:pt x="2618" y="2618"/>
                    </a:lnTo>
                    <a:lnTo>
                      <a:pt x="2646" y="259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42"/>
              <p:cNvSpPr/>
              <p:nvPr/>
            </p:nvSpPr>
            <p:spPr>
              <a:xfrm>
                <a:off x="3820675" y="3561850"/>
                <a:ext cx="64775" cy="771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3087" extrusionOk="0">
                    <a:moveTo>
                      <a:pt x="28" y="0"/>
                    </a:moveTo>
                    <a:lnTo>
                      <a:pt x="0" y="28"/>
                    </a:lnTo>
                    <a:lnTo>
                      <a:pt x="2563" y="3086"/>
                    </a:lnTo>
                    <a:lnTo>
                      <a:pt x="2590" y="3059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42"/>
              <p:cNvSpPr/>
              <p:nvPr/>
            </p:nvSpPr>
            <p:spPr>
              <a:xfrm>
                <a:off x="3821350" y="3555650"/>
                <a:ext cx="63400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3610" extrusionOk="0">
                    <a:moveTo>
                      <a:pt x="56" y="0"/>
                    </a:moveTo>
                    <a:lnTo>
                      <a:pt x="1" y="28"/>
                    </a:lnTo>
                    <a:lnTo>
                      <a:pt x="2508" y="3610"/>
                    </a:lnTo>
                    <a:lnTo>
                      <a:pt x="2536" y="3582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42"/>
              <p:cNvSpPr/>
              <p:nvPr/>
            </p:nvSpPr>
            <p:spPr>
              <a:xfrm>
                <a:off x="3822725" y="3548750"/>
                <a:ext cx="60650" cy="103350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4134" extrusionOk="0">
                    <a:moveTo>
                      <a:pt x="56" y="1"/>
                    </a:moveTo>
                    <a:lnTo>
                      <a:pt x="1" y="28"/>
                    </a:lnTo>
                    <a:lnTo>
                      <a:pt x="2370" y="4134"/>
                    </a:lnTo>
                    <a:lnTo>
                      <a:pt x="2426" y="4106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42"/>
              <p:cNvSpPr/>
              <p:nvPr/>
            </p:nvSpPr>
            <p:spPr>
              <a:xfrm>
                <a:off x="3825475" y="3541875"/>
                <a:ext cx="55150" cy="11712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4685" extrusionOk="0">
                    <a:moveTo>
                      <a:pt x="29" y="0"/>
                    </a:moveTo>
                    <a:lnTo>
                      <a:pt x="1" y="28"/>
                    </a:lnTo>
                    <a:lnTo>
                      <a:pt x="2150" y="4684"/>
                    </a:lnTo>
                    <a:lnTo>
                      <a:pt x="2205" y="4657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42"/>
              <p:cNvSpPr/>
              <p:nvPr/>
            </p:nvSpPr>
            <p:spPr>
              <a:xfrm>
                <a:off x="3828250" y="3534975"/>
                <a:ext cx="49625" cy="13160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5264" extrusionOk="0">
                    <a:moveTo>
                      <a:pt x="55" y="1"/>
                    </a:moveTo>
                    <a:lnTo>
                      <a:pt x="0" y="28"/>
                    </a:lnTo>
                    <a:lnTo>
                      <a:pt x="1929" y="5263"/>
                    </a:lnTo>
                    <a:lnTo>
                      <a:pt x="1984" y="5236"/>
                    </a:lnTo>
                    <a:lnTo>
                      <a:pt x="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42"/>
              <p:cNvSpPr/>
              <p:nvPr/>
            </p:nvSpPr>
            <p:spPr>
              <a:xfrm>
                <a:off x="3832375" y="3527400"/>
                <a:ext cx="40675" cy="146750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5870" extrusionOk="0">
                    <a:moveTo>
                      <a:pt x="1" y="1"/>
                    </a:moveTo>
                    <a:lnTo>
                      <a:pt x="1571" y="5870"/>
                    </a:lnTo>
                    <a:lnTo>
                      <a:pt x="1626" y="5842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42"/>
              <p:cNvSpPr/>
              <p:nvPr/>
            </p:nvSpPr>
            <p:spPr>
              <a:xfrm>
                <a:off x="3837875" y="3519125"/>
                <a:ext cx="30350" cy="1633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6532" extrusionOk="0">
                    <a:moveTo>
                      <a:pt x="56" y="1"/>
                    </a:moveTo>
                    <a:lnTo>
                      <a:pt x="1" y="28"/>
                    </a:lnTo>
                    <a:lnTo>
                      <a:pt x="1131" y="6531"/>
                    </a:lnTo>
                    <a:lnTo>
                      <a:pt x="1213" y="6504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42"/>
              <p:cNvSpPr/>
              <p:nvPr/>
            </p:nvSpPr>
            <p:spPr>
              <a:xfrm>
                <a:off x="3844775" y="3510875"/>
                <a:ext cx="17250" cy="17912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7165" extrusionOk="0">
                    <a:moveTo>
                      <a:pt x="56" y="0"/>
                    </a:moveTo>
                    <a:lnTo>
                      <a:pt x="0" y="28"/>
                    </a:lnTo>
                    <a:lnTo>
                      <a:pt x="607" y="7164"/>
                    </a:lnTo>
                    <a:lnTo>
                      <a:pt x="689" y="7164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2"/>
              <p:cNvSpPr/>
              <p:nvPr/>
            </p:nvSpPr>
            <p:spPr>
              <a:xfrm>
                <a:off x="3852350" y="3503300"/>
                <a:ext cx="21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7798" extrusionOk="0">
                    <a:moveTo>
                      <a:pt x="1" y="0"/>
                    </a:moveTo>
                    <a:lnTo>
                      <a:pt x="1" y="7798"/>
                    </a:lnTo>
                    <a:lnTo>
                      <a:pt x="83" y="7798"/>
                    </a:lnTo>
                    <a:lnTo>
                      <a:pt x="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42"/>
              <p:cNvSpPr/>
              <p:nvPr/>
            </p:nvSpPr>
            <p:spPr>
              <a:xfrm>
                <a:off x="3842700" y="3495025"/>
                <a:ext cx="20700" cy="21150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8460" extrusionOk="0">
                    <a:moveTo>
                      <a:pt x="745" y="0"/>
                    </a:moveTo>
                    <a:lnTo>
                      <a:pt x="1" y="8432"/>
                    </a:lnTo>
                    <a:lnTo>
                      <a:pt x="111" y="8460"/>
                    </a:lnTo>
                    <a:lnTo>
                      <a:pt x="8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42"/>
              <p:cNvSpPr/>
              <p:nvPr/>
            </p:nvSpPr>
            <p:spPr>
              <a:xfrm>
                <a:off x="3831675" y="3486750"/>
                <a:ext cx="42750" cy="227350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9094" extrusionOk="0">
                    <a:moveTo>
                      <a:pt x="1599" y="1"/>
                    </a:moveTo>
                    <a:lnTo>
                      <a:pt x="1" y="9066"/>
                    </a:lnTo>
                    <a:lnTo>
                      <a:pt x="111" y="9094"/>
                    </a:lnTo>
                    <a:lnTo>
                      <a:pt x="1709" y="28"/>
                    </a:lnTo>
                    <a:lnTo>
                      <a:pt x="15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42"/>
              <p:cNvSpPr/>
              <p:nvPr/>
            </p:nvSpPr>
            <p:spPr>
              <a:xfrm>
                <a:off x="3819275" y="3479175"/>
                <a:ext cx="67550" cy="242500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9700" extrusionOk="0">
                    <a:moveTo>
                      <a:pt x="2591" y="1"/>
                    </a:moveTo>
                    <a:lnTo>
                      <a:pt x="1" y="9672"/>
                    </a:lnTo>
                    <a:lnTo>
                      <a:pt x="111" y="9700"/>
                    </a:lnTo>
                    <a:lnTo>
                      <a:pt x="2701" y="28"/>
                    </a:lnTo>
                    <a:lnTo>
                      <a:pt x="25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42"/>
              <p:cNvSpPr/>
              <p:nvPr/>
            </p:nvSpPr>
            <p:spPr>
              <a:xfrm>
                <a:off x="3805500" y="3472300"/>
                <a:ext cx="95775" cy="256275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10251" extrusionOk="0">
                    <a:moveTo>
                      <a:pt x="3721" y="0"/>
                    </a:moveTo>
                    <a:lnTo>
                      <a:pt x="1" y="10223"/>
                    </a:lnTo>
                    <a:lnTo>
                      <a:pt x="84" y="10250"/>
                    </a:lnTo>
                    <a:lnTo>
                      <a:pt x="3831" y="28"/>
                    </a:lnTo>
                    <a:lnTo>
                      <a:pt x="3721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42"/>
              <p:cNvSpPr/>
              <p:nvPr/>
            </p:nvSpPr>
            <p:spPr>
              <a:xfrm>
                <a:off x="3788975" y="3466100"/>
                <a:ext cx="128150" cy="269350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10774" extrusionOk="0">
                    <a:moveTo>
                      <a:pt x="5015" y="0"/>
                    </a:moveTo>
                    <a:lnTo>
                      <a:pt x="1" y="10719"/>
                    </a:lnTo>
                    <a:lnTo>
                      <a:pt x="111" y="10774"/>
                    </a:lnTo>
                    <a:lnTo>
                      <a:pt x="5126" y="55"/>
                    </a:lnTo>
                    <a:lnTo>
                      <a:pt x="50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42"/>
              <p:cNvSpPr/>
              <p:nvPr/>
            </p:nvSpPr>
            <p:spPr>
              <a:xfrm>
                <a:off x="3771075" y="3460575"/>
                <a:ext cx="163975" cy="280400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11216" extrusionOk="0">
                    <a:moveTo>
                      <a:pt x="6420" y="1"/>
                    </a:moveTo>
                    <a:lnTo>
                      <a:pt x="0" y="11133"/>
                    </a:lnTo>
                    <a:lnTo>
                      <a:pt x="110" y="11215"/>
                    </a:lnTo>
                    <a:lnTo>
                      <a:pt x="6558" y="83"/>
                    </a:lnTo>
                    <a:lnTo>
                      <a:pt x="64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42"/>
              <p:cNvSpPr/>
              <p:nvPr/>
            </p:nvSpPr>
            <p:spPr>
              <a:xfrm>
                <a:off x="3751775" y="3456450"/>
                <a:ext cx="203250" cy="287975"/>
              </a:xfrm>
              <a:custGeom>
                <a:avLst/>
                <a:gdLst/>
                <a:ahLst/>
                <a:cxnLst/>
                <a:rect l="l" t="t" r="r" b="b"/>
                <a:pathLst>
                  <a:path w="8130" h="11519" extrusionOk="0">
                    <a:moveTo>
                      <a:pt x="8019" y="0"/>
                    </a:moveTo>
                    <a:lnTo>
                      <a:pt x="1" y="11435"/>
                    </a:lnTo>
                    <a:lnTo>
                      <a:pt x="111" y="11518"/>
                    </a:lnTo>
                    <a:lnTo>
                      <a:pt x="8129" y="83"/>
                    </a:lnTo>
                    <a:lnTo>
                      <a:pt x="80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42"/>
              <p:cNvSpPr/>
              <p:nvPr/>
            </p:nvSpPr>
            <p:spPr>
              <a:xfrm>
                <a:off x="3729725" y="3454375"/>
                <a:ext cx="246650" cy="293475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11739" extrusionOk="0">
                    <a:moveTo>
                      <a:pt x="9755" y="1"/>
                    </a:moveTo>
                    <a:lnTo>
                      <a:pt x="1" y="11629"/>
                    </a:lnTo>
                    <a:lnTo>
                      <a:pt x="111" y="11739"/>
                    </a:lnTo>
                    <a:lnTo>
                      <a:pt x="9865" y="83"/>
                    </a:lnTo>
                    <a:lnTo>
                      <a:pt x="975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42"/>
              <p:cNvSpPr/>
              <p:nvPr/>
            </p:nvSpPr>
            <p:spPr>
              <a:xfrm>
                <a:off x="3705625" y="3453000"/>
                <a:ext cx="294850" cy="294850"/>
              </a:xfrm>
              <a:custGeom>
                <a:avLst/>
                <a:gdLst/>
                <a:ahLst/>
                <a:cxnLst/>
                <a:rect l="l" t="t" r="r" b="b"/>
                <a:pathLst>
                  <a:path w="11794" h="11794" extrusionOk="0">
                    <a:moveTo>
                      <a:pt x="11684" y="1"/>
                    </a:moveTo>
                    <a:lnTo>
                      <a:pt x="1" y="11684"/>
                    </a:lnTo>
                    <a:lnTo>
                      <a:pt x="111" y="11794"/>
                    </a:lnTo>
                    <a:lnTo>
                      <a:pt x="11794" y="138"/>
                    </a:lnTo>
                    <a:lnTo>
                      <a:pt x="116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42"/>
              <p:cNvSpPr/>
              <p:nvPr/>
            </p:nvSpPr>
            <p:spPr>
              <a:xfrm>
                <a:off x="3679450" y="3454375"/>
                <a:ext cx="347200" cy="292100"/>
              </a:xfrm>
              <a:custGeom>
                <a:avLst/>
                <a:gdLst/>
                <a:ahLst/>
                <a:cxnLst/>
                <a:rect l="l" t="t" r="r" b="b"/>
                <a:pathLst>
                  <a:path w="13888" h="11684" extrusionOk="0">
                    <a:moveTo>
                      <a:pt x="13750" y="1"/>
                    </a:moveTo>
                    <a:lnTo>
                      <a:pt x="0" y="11546"/>
                    </a:lnTo>
                    <a:lnTo>
                      <a:pt x="138" y="11684"/>
                    </a:lnTo>
                    <a:lnTo>
                      <a:pt x="13888" y="139"/>
                    </a:lnTo>
                    <a:lnTo>
                      <a:pt x="137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42"/>
              <p:cNvSpPr/>
              <p:nvPr/>
            </p:nvSpPr>
            <p:spPr>
              <a:xfrm>
                <a:off x="3651900" y="3458525"/>
                <a:ext cx="402300" cy="284500"/>
              </a:xfrm>
              <a:custGeom>
                <a:avLst/>
                <a:gdLst/>
                <a:ahLst/>
                <a:cxnLst/>
                <a:rect l="l" t="t" r="r" b="b"/>
                <a:pathLst>
                  <a:path w="16092" h="11380" extrusionOk="0">
                    <a:moveTo>
                      <a:pt x="15982" y="0"/>
                    </a:moveTo>
                    <a:lnTo>
                      <a:pt x="0" y="11187"/>
                    </a:lnTo>
                    <a:lnTo>
                      <a:pt x="138" y="11380"/>
                    </a:lnTo>
                    <a:lnTo>
                      <a:pt x="16092" y="193"/>
                    </a:lnTo>
                    <a:lnTo>
                      <a:pt x="1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2"/>
              <p:cNvSpPr/>
              <p:nvPr/>
            </p:nvSpPr>
            <p:spPr>
              <a:xfrm>
                <a:off x="3622275" y="3465400"/>
                <a:ext cx="461550" cy="270050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0802" extrusionOk="0">
                    <a:moveTo>
                      <a:pt x="18352" y="1"/>
                    </a:moveTo>
                    <a:lnTo>
                      <a:pt x="0" y="10609"/>
                    </a:lnTo>
                    <a:lnTo>
                      <a:pt x="111" y="10802"/>
                    </a:lnTo>
                    <a:lnTo>
                      <a:pt x="18462" y="194"/>
                    </a:lnTo>
                    <a:lnTo>
                      <a:pt x="1835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2"/>
              <p:cNvSpPr/>
              <p:nvPr/>
            </p:nvSpPr>
            <p:spPr>
              <a:xfrm>
                <a:off x="3590600" y="3476425"/>
                <a:ext cx="524925" cy="248700"/>
              </a:xfrm>
              <a:custGeom>
                <a:avLst/>
                <a:gdLst/>
                <a:ahLst/>
                <a:cxnLst/>
                <a:rect l="l" t="t" r="r" b="b"/>
                <a:pathLst>
                  <a:path w="20997" h="9948" extrusionOk="0">
                    <a:moveTo>
                      <a:pt x="20886" y="0"/>
                    </a:moveTo>
                    <a:lnTo>
                      <a:pt x="0" y="9727"/>
                    </a:lnTo>
                    <a:lnTo>
                      <a:pt x="110" y="9948"/>
                    </a:lnTo>
                    <a:lnTo>
                      <a:pt x="20996" y="221"/>
                    </a:lnTo>
                    <a:lnTo>
                      <a:pt x="208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42"/>
              <p:cNvSpPr/>
              <p:nvPr/>
            </p:nvSpPr>
            <p:spPr>
              <a:xfrm>
                <a:off x="3557525" y="3490200"/>
                <a:ext cx="591050" cy="220450"/>
              </a:xfrm>
              <a:custGeom>
                <a:avLst/>
                <a:gdLst/>
                <a:ahLst/>
                <a:cxnLst/>
                <a:rect l="l" t="t" r="r" b="b"/>
                <a:pathLst>
                  <a:path w="23642" h="8818" extrusionOk="0">
                    <a:moveTo>
                      <a:pt x="23532" y="1"/>
                    </a:moveTo>
                    <a:lnTo>
                      <a:pt x="0" y="8570"/>
                    </a:lnTo>
                    <a:lnTo>
                      <a:pt x="111" y="8818"/>
                    </a:lnTo>
                    <a:lnTo>
                      <a:pt x="23642" y="276"/>
                    </a:lnTo>
                    <a:lnTo>
                      <a:pt x="235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2" name="Google Shape;3072;p42"/>
              <p:cNvSpPr/>
              <p:nvPr/>
            </p:nvSpPr>
            <p:spPr>
              <a:xfrm>
                <a:off x="3523075" y="3508800"/>
                <a:ext cx="659275" cy="183250"/>
              </a:xfrm>
              <a:custGeom>
                <a:avLst/>
                <a:gdLst/>
                <a:ahLst/>
                <a:cxnLst/>
                <a:rect l="l" t="t" r="r" b="b"/>
                <a:pathLst>
                  <a:path w="26371" h="7330" extrusionOk="0">
                    <a:moveTo>
                      <a:pt x="26315" y="1"/>
                    </a:moveTo>
                    <a:lnTo>
                      <a:pt x="1" y="7054"/>
                    </a:lnTo>
                    <a:lnTo>
                      <a:pt x="83" y="7330"/>
                    </a:lnTo>
                    <a:lnTo>
                      <a:pt x="26370" y="304"/>
                    </a:lnTo>
                    <a:lnTo>
                      <a:pt x="26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3" name="Google Shape;3073;p42"/>
              <p:cNvSpPr/>
              <p:nvPr/>
            </p:nvSpPr>
            <p:spPr>
              <a:xfrm>
                <a:off x="3487950" y="3532900"/>
                <a:ext cx="730200" cy="135750"/>
              </a:xfrm>
              <a:custGeom>
                <a:avLst/>
                <a:gdLst/>
                <a:ahLst/>
                <a:cxnLst/>
                <a:rect l="l" t="t" r="r" b="b"/>
                <a:pathLst>
                  <a:path w="29208" h="5430" extrusionOk="0">
                    <a:moveTo>
                      <a:pt x="29153" y="1"/>
                    </a:moveTo>
                    <a:lnTo>
                      <a:pt x="0" y="5126"/>
                    </a:lnTo>
                    <a:lnTo>
                      <a:pt x="56" y="5429"/>
                    </a:lnTo>
                    <a:lnTo>
                      <a:pt x="29208" y="304"/>
                    </a:lnTo>
                    <a:lnTo>
                      <a:pt x="291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4" name="Google Shape;3074;p42"/>
              <p:cNvSpPr/>
              <p:nvPr/>
            </p:nvSpPr>
            <p:spPr>
              <a:xfrm>
                <a:off x="3452125" y="3561150"/>
                <a:ext cx="801850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2074" h="3142" extrusionOk="0">
                    <a:moveTo>
                      <a:pt x="32046" y="1"/>
                    </a:moveTo>
                    <a:lnTo>
                      <a:pt x="1" y="2811"/>
                    </a:lnTo>
                    <a:lnTo>
                      <a:pt x="28" y="3142"/>
                    </a:lnTo>
                    <a:lnTo>
                      <a:pt x="32074" y="331"/>
                    </a:lnTo>
                    <a:lnTo>
                      <a:pt x="320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5" name="Google Shape;3075;p42"/>
              <p:cNvSpPr/>
              <p:nvPr/>
            </p:nvSpPr>
            <p:spPr>
              <a:xfrm>
                <a:off x="3416300" y="3595600"/>
                <a:ext cx="8742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4968" h="387" extrusionOk="0">
                    <a:moveTo>
                      <a:pt x="1" y="0"/>
                    </a:moveTo>
                    <a:lnTo>
                      <a:pt x="1" y="386"/>
                    </a:lnTo>
                    <a:lnTo>
                      <a:pt x="34967" y="386"/>
                    </a:lnTo>
                    <a:lnTo>
                      <a:pt x="349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45F06"/>
                  </a:gs>
                  <a:gs pos="100000">
                    <a:schemeClr val="l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76" name="Google Shape;3076;p42"/>
          <p:cNvSpPr txBox="1">
            <a:spLocks noGrp="1"/>
          </p:cNvSpPr>
          <p:nvPr>
            <p:ph type="title"/>
          </p:nvPr>
        </p:nvSpPr>
        <p:spPr>
          <a:xfrm>
            <a:off x="720000" y="1202100"/>
            <a:ext cx="3694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grpSp>
        <p:nvGrpSpPr>
          <p:cNvPr id="3077" name="Google Shape;3077;p42"/>
          <p:cNvGrpSpPr/>
          <p:nvPr/>
        </p:nvGrpSpPr>
        <p:grpSpPr>
          <a:xfrm>
            <a:off x="5094855" y="1839663"/>
            <a:ext cx="2216427" cy="2452686"/>
            <a:chOff x="5094855" y="1839663"/>
            <a:chExt cx="2216427" cy="2452686"/>
          </a:xfrm>
        </p:grpSpPr>
        <p:grpSp>
          <p:nvGrpSpPr>
            <p:cNvPr id="3078" name="Google Shape;3078;p42"/>
            <p:cNvGrpSpPr/>
            <p:nvPr/>
          </p:nvGrpSpPr>
          <p:grpSpPr>
            <a:xfrm>
              <a:off x="5495075" y="3152526"/>
              <a:ext cx="1566936" cy="1139823"/>
              <a:chOff x="5495075" y="3152526"/>
              <a:chExt cx="1566936" cy="1139823"/>
            </a:xfrm>
          </p:grpSpPr>
          <p:sp>
            <p:nvSpPr>
              <p:cNvPr id="3079" name="Google Shape;3079;p42"/>
              <p:cNvSpPr/>
              <p:nvPr/>
            </p:nvSpPr>
            <p:spPr>
              <a:xfrm>
                <a:off x="6699621" y="3152526"/>
                <a:ext cx="362390" cy="371270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10391" extrusionOk="0">
                    <a:moveTo>
                      <a:pt x="1" y="1"/>
                    </a:moveTo>
                    <a:lnTo>
                      <a:pt x="1" y="10391"/>
                    </a:lnTo>
                    <a:lnTo>
                      <a:pt x="10478" y="10391"/>
                    </a:lnTo>
                    <a:lnTo>
                      <a:pt x="10478" y="1"/>
                    </a:lnTo>
                    <a:close/>
                  </a:path>
                </a:pathLst>
              </a:custGeom>
              <a:solidFill>
                <a:schemeClr val="dk1"/>
              </a:solidFill>
              <a:ln w="8750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42"/>
              <p:cNvSpPr/>
              <p:nvPr/>
            </p:nvSpPr>
            <p:spPr>
              <a:xfrm>
                <a:off x="6160653" y="3522724"/>
                <a:ext cx="540006" cy="557924"/>
              </a:xfrm>
              <a:custGeom>
                <a:avLst/>
                <a:gdLst/>
                <a:ahLst/>
                <a:cxnLst/>
                <a:rect l="l" t="t" r="r" b="b"/>
                <a:pathLst>
                  <a:path w="15615" h="15615" fill="none" extrusionOk="0">
                    <a:moveTo>
                      <a:pt x="1" y="15615"/>
                    </a:moveTo>
                    <a:lnTo>
                      <a:pt x="15615" y="1"/>
                    </a:lnTo>
                  </a:path>
                </a:pathLst>
              </a:custGeom>
              <a:noFill/>
              <a:ln w="657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2"/>
              <p:cNvSpPr/>
              <p:nvPr/>
            </p:nvSpPr>
            <p:spPr>
              <a:xfrm>
                <a:off x="5498571" y="4080612"/>
                <a:ext cx="658070" cy="211736"/>
              </a:xfrm>
              <a:custGeom>
                <a:avLst/>
                <a:gdLst/>
                <a:ahLst/>
                <a:cxnLst/>
                <a:rect l="l" t="t" r="r" b="b"/>
                <a:pathLst>
                  <a:path w="19029" h="5926" extrusionOk="0">
                    <a:moveTo>
                      <a:pt x="0" y="1"/>
                    </a:moveTo>
                    <a:lnTo>
                      <a:pt x="0" y="5925"/>
                    </a:lnTo>
                    <a:lnTo>
                      <a:pt x="19029" y="5925"/>
                    </a:lnTo>
                    <a:lnTo>
                      <a:pt x="19029" y="1"/>
                    </a:lnTo>
                    <a:close/>
                  </a:path>
                </a:pathLst>
              </a:custGeom>
              <a:solidFill>
                <a:schemeClr val="dk1"/>
              </a:solidFill>
              <a:ln w="8750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2"/>
              <p:cNvSpPr/>
              <p:nvPr/>
            </p:nvSpPr>
            <p:spPr>
              <a:xfrm>
                <a:off x="6772279" y="3228666"/>
                <a:ext cx="206942" cy="213808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5984" fill="none" extrusionOk="0">
                    <a:moveTo>
                      <a:pt x="1" y="2977"/>
                    </a:moveTo>
                    <a:cubicBezTo>
                      <a:pt x="1" y="1343"/>
                      <a:pt x="1343" y="0"/>
                      <a:pt x="3007" y="0"/>
                    </a:cubicBezTo>
                    <a:cubicBezTo>
                      <a:pt x="4641" y="0"/>
                      <a:pt x="5984" y="1343"/>
                      <a:pt x="5984" y="2977"/>
                    </a:cubicBezTo>
                    <a:cubicBezTo>
                      <a:pt x="5984" y="4641"/>
                      <a:pt x="4641" y="5983"/>
                      <a:pt x="3007" y="5983"/>
                    </a:cubicBezTo>
                    <a:cubicBezTo>
                      <a:pt x="1343" y="5983"/>
                      <a:pt x="1" y="4641"/>
                      <a:pt x="1" y="297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2"/>
              <p:cNvSpPr/>
              <p:nvPr/>
            </p:nvSpPr>
            <p:spPr>
              <a:xfrm>
                <a:off x="6785420" y="3228666"/>
                <a:ext cx="180694" cy="158534"/>
              </a:xfrm>
              <a:custGeom>
                <a:avLst/>
                <a:gdLst/>
                <a:ahLst/>
                <a:cxnLst/>
                <a:rect l="l" t="t" r="r" b="b"/>
                <a:pathLst>
                  <a:path w="5225" h="4437" fill="none" extrusionOk="0">
                    <a:moveTo>
                      <a:pt x="5224" y="4437"/>
                    </a:moveTo>
                    <a:lnTo>
                      <a:pt x="0" y="4437"/>
                    </a:lnTo>
                    <a:lnTo>
                      <a:pt x="2627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42"/>
              <p:cNvSpPr/>
              <p:nvPr/>
            </p:nvSpPr>
            <p:spPr>
              <a:xfrm>
                <a:off x="6858078" y="3315204"/>
                <a:ext cx="38387" cy="40696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39" fill="none" extrusionOk="0">
                    <a:moveTo>
                      <a:pt x="1" y="555"/>
                    </a:moveTo>
                    <a:cubicBezTo>
                      <a:pt x="1" y="234"/>
                      <a:pt x="234" y="1"/>
                      <a:pt x="555" y="1"/>
                    </a:cubicBezTo>
                    <a:cubicBezTo>
                      <a:pt x="876" y="1"/>
                      <a:pt x="1110" y="234"/>
                      <a:pt x="1110" y="555"/>
                    </a:cubicBezTo>
                    <a:cubicBezTo>
                      <a:pt x="1110" y="876"/>
                      <a:pt x="876" y="1139"/>
                      <a:pt x="555" y="1139"/>
                    </a:cubicBezTo>
                    <a:cubicBezTo>
                      <a:pt x="234" y="1139"/>
                      <a:pt x="1" y="876"/>
                      <a:pt x="1" y="55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42"/>
              <p:cNvSpPr txBox="1"/>
              <p:nvPr/>
            </p:nvSpPr>
            <p:spPr>
              <a:xfrm>
                <a:off x="5495075" y="4098425"/>
                <a:ext cx="663000" cy="18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Teko"/>
                    <a:ea typeface="Teko"/>
                    <a:cs typeface="Teko"/>
                    <a:sym typeface="Teko"/>
                  </a:rPr>
                  <a:t>CYGNUS</a:t>
                </a:r>
                <a:endParaRPr>
                  <a:solidFill>
                    <a:schemeClr val="lt1"/>
                  </a:solidFill>
                  <a:latin typeface="Teko Light"/>
                  <a:ea typeface="Teko Light"/>
                  <a:cs typeface="Teko Light"/>
                  <a:sym typeface="Teko Light"/>
                </a:endParaRPr>
              </a:p>
            </p:txBody>
          </p:sp>
        </p:grpSp>
        <p:grpSp>
          <p:nvGrpSpPr>
            <p:cNvPr id="3086" name="Google Shape;3086;p42"/>
            <p:cNvGrpSpPr/>
            <p:nvPr/>
          </p:nvGrpSpPr>
          <p:grpSpPr>
            <a:xfrm>
              <a:off x="5746839" y="2043002"/>
              <a:ext cx="1564443" cy="1139823"/>
              <a:chOff x="5746839" y="2043002"/>
              <a:chExt cx="1564443" cy="1139823"/>
            </a:xfrm>
          </p:grpSpPr>
          <p:sp>
            <p:nvSpPr>
              <p:cNvPr id="3087" name="Google Shape;3087;p42"/>
              <p:cNvSpPr/>
              <p:nvPr/>
            </p:nvSpPr>
            <p:spPr>
              <a:xfrm>
                <a:off x="6948927" y="2043002"/>
                <a:ext cx="362355" cy="371270"/>
              </a:xfrm>
              <a:custGeom>
                <a:avLst/>
                <a:gdLst/>
                <a:ahLst/>
                <a:cxnLst/>
                <a:rect l="l" t="t" r="r" b="b"/>
                <a:pathLst>
                  <a:path w="10478" h="10391" extrusionOk="0">
                    <a:moveTo>
                      <a:pt x="0" y="1"/>
                    </a:moveTo>
                    <a:lnTo>
                      <a:pt x="0" y="10391"/>
                    </a:lnTo>
                    <a:lnTo>
                      <a:pt x="10478" y="10391"/>
                    </a:lnTo>
                    <a:lnTo>
                      <a:pt x="10478" y="1"/>
                    </a:lnTo>
                    <a:close/>
                  </a:path>
                </a:pathLst>
              </a:custGeom>
              <a:solidFill>
                <a:schemeClr val="dk1"/>
              </a:solidFill>
              <a:ln w="8750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42"/>
              <p:cNvSpPr/>
              <p:nvPr/>
            </p:nvSpPr>
            <p:spPr>
              <a:xfrm>
                <a:off x="6408955" y="2412164"/>
                <a:ext cx="541009" cy="558960"/>
              </a:xfrm>
              <a:custGeom>
                <a:avLst/>
                <a:gdLst/>
                <a:ahLst/>
                <a:cxnLst/>
                <a:rect l="l" t="t" r="r" b="b"/>
                <a:pathLst>
                  <a:path w="15644" h="15644" fill="none" extrusionOk="0">
                    <a:moveTo>
                      <a:pt x="0" y="15644"/>
                    </a:moveTo>
                    <a:lnTo>
                      <a:pt x="15644" y="0"/>
                    </a:lnTo>
                  </a:path>
                </a:pathLst>
              </a:custGeom>
              <a:noFill/>
              <a:ln w="657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42"/>
              <p:cNvSpPr/>
              <p:nvPr/>
            </p:nvSpPr>
            <p:spPr>
              <a:xfrm>
                <a:off x="5746839" y="2970053"/>
                <a:ext cx="659108" cy="212772"/>
              </a:xfrm>
              <a:custGeom>
                <a:avLst/>
                <a:gdLst/>
                <a:ahLst/>
                <a:cxnLst/>
                <a:rect l="l" t="t" r="r" b="b"/>
                <a:pathLst>
                  <a:path w="19059" h="5955" extrusionOk="0">
                    <a:moveTo>
                      <a:pt x="1" y="0"/>
                    </a:moveTo>
                    <a:lnTo>
                      <a:pt x="1" y="5954"/>
                    </a:lnTo>
                    <a:lnTo>
                      <a:pt x="19059" y="5954"/>
                    </a:lnTo>
                    <a:lnTo>
                      <a:pt x="19059" y="0"/>
                    </a:lnTo>
                    <a:close/>
                  </a:path>
                </a:pathLst>
              </a:custGeom>
              <a:solidFill>
                <a:schemeClr val="dk1"/>
              </a:solidFill>
              <a:ln w="8750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42"/>
              <p:cNvSpPr/>
              <p:nvPr/>
            </p:nvSpPr>
            <p:spPr>
              <a:xfrm>
                <a:off x="7046830" y="2141045"/>
                <a:ext cx="165546" cy="17104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4787" fill="none" extrusionOk="0">
                    <a:moveTo>
                      <a:pt x="0" y="2393"/>
                    </a:moveTo>
                    <a:lnTo>
                      <a:pt x="4787" y="2393"/>
                    </a:lnTo>
                    <a:moveTo>
                      <a:pt x="2393" y="0"/>
                    </a:moveTo>
                    <a:lnTo>
                      <a:pt x="2393" y="4787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42"/>
              <p:cNvSpPr/>
              <p:nvPr/>
            </p:nvSpPr>
            <p:spPr>
              <a:xfrm>
                <a:off x="7012524" y="2105565"/>
                <a:ext cx="234158" cy="241964"/>
              </a:xfrm>
              <a:custGeom>
                <a:avLst/>
                <a:gdLst/>
                <a:ahLst/>
                <a:cxnLst/>
                <a:rect l="l" t="t" r="r" b="b"/>
                <a:pathLst>
                  <a:path w="6771" h="6772" fill="none" extrusionOk="0">
                    <a:moveTo>
                      <a:pt x="0" y="3386"/>
                    </a:moveTo>
                    <a:lnTo>
                      <a:pt x="3385" y="1"/>
                    </a:lnTo>
                    <a:lnTo>
                      <a:pt x="6771" y="3386"/>
                    </a:lnTo>
                    <a:lnTo>
                      <a:pt x="3385" y="6772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42"/>
              <p:cNvSpPr/>
              <p:nvPr/>
            </p:nvSpPr>
            <p:spPr>
              <a:xfrm>
                <a:off x="7046830" y="2141045"/>
                <a:ext cx="165546" cy="17104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4787" fill="none" extrusionOk="0">
                    <a:moveTo>
                      <a:pt x="0" y="0"/>
                    </a:moveTo>
                    <a:lnTo>
                      <a:pt x="4787" y="0"/>
                    </a:lnTo>
                    <a:lnTo>
                      <a:pt x="4787" y="4787"/>
                    </a:lnTo>
                    <a:lnTo>
                      <a:pt x="0" y="4787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42"/>
              <p:cNvSpPr/>
              <p:nvPr/>
            </p:nvSpPr>
            <p:spPr>
              <a:xfrm>
                <a:off x="7110392" y="2205681"/>
                <a:ext cx="39424" cy="40696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1139" fill="none" extrusionOk="0">
                    <a:moveTo>
                      <a:pt x="555" y="1"/>
                    </a:moveTo>
                    <a:cubicBezTo>
                      <a:pt x="877" y="1"/>
                      <a:pt x="1139" y="263"/>
                      <a:pt x="1139" y="584"/>
                    </a:cubicBezTo>
                    <a:cubicBezTo>
                      <a:pt x="1139" y="876"/>
                      <a:pt x="877" y="1139"/>
                      <a:pt x="555" y="1139"/>
                    </a:cubicBezTo>
                    <a:cubicBezTo>
                      <a:pt x="234" y="1139"/>
                      <a:pt x="1" y="876"/>
                      <a:pt x="1" y="584"/>
                    </a:cubicBezTo>
                    <a:cubicBezTo>
                      <a:pt x="1" y="263"/>
                      <a:pt x="234" y="1"/>
                      <a:pt x="55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42"/>
              <p:cNvSpPr txBox="1"/>
              <p:nvPr/>
            </p:nvSpPr>
            <p:spPr>
              <a:xfrm>
                <a:off x="5755125" y="2974700"/>
                <a:ext cx="642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Teko"/>
                    <a:ea typeface="Teko"/>
                    <a:cs typeface="Teko"/>
                    <a:sym typeface="Teko"/>
                  </a:rPr>
                  <a:t>CORVUS</a:t>
                </a:r>
                <a:endParaRPr>
                  <a:solidFill>
                    <a:schemeClr val="lt1"/>
                  </a:solidFill>
                  <a:latin typeface="Teko Light"/>
                  <a:ea typeface="Teko Light"/>
                  <a:cs typeface="Teko Light"/>
                  <a:sym typeface="Teko Light"/>
                </a:endParaRPr>
              </a:p>
            </p:txBody>
          </p:sp>
        </p:grpSp>
        <p:grpSp>
          <p:nvGrpSpPr>
            <p:cNvPr id="3095" name="Google Shape;3095;p42"/>
            <p:cNvGrpSpPr/>
            <p:nvPr/>
          </p:nvGrpSpPr>
          <p:grpSpPr>
            <a:xfrm>
              <a:off x="5094855" y="1839663"/>
              <a:ext cx="1238434" cy="807176"/>
              <a:chOff x="5094855" y="1839663"/>
              <a:chExt cx="1238434" cy="807176"/>
            </a:xfrm>
          </p:grpSpPr>
          <p:sp>
            <p:nvSpPr>
              <p:cNvPr id="3096" name="Google Shape;3096;p42"/>
              <p:cNvSpPr/>
              <p:nvPr/>
            </p:nvSpPr>
            <p:spPr>
              <a:xfrm>
                <a:off x="5971936" y="1839663"/>
                <a:ext cx="361353" cy="371270"/>
              </a:xfrm>
              <a:custGeom>
                <a:avLst/>
                <a:gdLst/>
                <a:ahLst/>
                <a:cxnLst/>
                <a:rect l="l" t="t" r="r" b="b"/>
                <a:pathLst>
                  <a:path w="10449" h="10391" extrusionOk="0">
                    <a:moveTo>
                      <a:pt x="0" y="1"/>
                    </a:moveTo>
                    <a:lnTo>
                      <a:pt x="0" y="10391"/>
                    </a:lnTo>
                    <a:lnTo>
                      <a:pt x="10448" y="10391"/>
                    </a:lnTo>
                    <a:lnTo>
                      <a:pt x="10448" y="1"/>
                    </a:lnTo>
                    <a:close/>
                  </a:path>
                </a:pathLst>
              </a:custGeom>
              <a:solidFill>
                <a:schemeClr val="dk1"/>
              </a:solidFill>
              <a:ln w="8750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42"/>
              <p:cNvSpPr/>
              <p:nvPr/>
            </p:nvSpPr>
            <p:spPr>
              <a:xfrm>
                <a:off x="5748879" y="2209861"/>
                <a:ext cx="224095" cy="230494"/>
              </a:xfrm>
              <a:custGeom>
                <a:avLst/>
                <a:gdLst/>
                <a:ahLst/>
                <a:cxnLst/>
                <a:rect l="l" t="t" r="r" b="b"/>
                <a:pathLst>
                  <a:path w="6480" h="6451" fill="none" extrusionOk="0">
                    <a:moveTo>
                      <a:pt x="0" y="6450"/>
                    </a:moveTo>
                    <a:lnTo>
                      <a:pt x="6479" y="0"/>
                    </a:lnTo>
                  </a:path>
                </a:pathLst>
              </a:custGeom>
              <a:noFill/>
              <a:ln w="657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42"/>
              <p:cNvSpPr/>
              <p:nvPr/>
            </p:nvSpPr>
            <p:spPr>
              <a:xfrm>
                <a:off x="5094855" y="2435103"/>
                <a:ext cx="659108" cy="211736"/>
              </a:xfrm>
              <a:custGeom>
                <a:avLst/>
                <a:gdLst/>
                <a:ahLst/>
                <a:cxnLst/>
                <a:rect l="l" t="t" r="r" b="b"/>
                <a:pathLst>
                  <a:path w="19059" h="5926" extrusionOk="0">
                    <a:moveTo>
                      <a:pt x="0" y="0"/>
                    </a:moveTo>
                    <a:lnTo>
                      <a:pt x="0" y="5925"/>
                    </a:lnTo>
                    <a:lnTo>
                      <a:pt x="19058" y="5925"/>
                    </a:lnTo>
                    <a:lnTo>
                      <a:pt x="19058" y="0"/>
                    </a:lnTo>
                    <a:close/>
                  </a:path>
                </a:pathLst>
              </a:custGeom>
              <a:solidFill>
                <a:schemeClr val="dk1"/>
              </a:solidFill>
              <a:ln w="8750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42"/>
              <p:cNvSpPr/>
              <p:nvPr/>
            </p:nvSpPr>
            <p:spPr>
              <a:xfrm>
                <a:off x="6092041" y="1947067"/>
                <a:ext cx="111044" cy="98079"/>
              </a:xfrm>
              <a:custGeom>
                <a:avLst/>
                <a:gdLst/>
                <a:ahLst/>
                <a:cxnLst/>
                <a:rect l="l" t="t" r="r" b="b"/>
                <a:pathLst>
                  <a:path w="3211" h="2745" fill="none" extrusionOk="0">
                    <a:moveTo>
                      <a:pt x="3210" y="2744"/>
                    </a:moveTo>
                    <a:lnTo>
                      <a:pt x="0" y="2744"/>
                    </a:lnTo>
                    <a:lnTo>
                      <a:pt x="160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42"/>
              <p:cNvSpPr/>
              <p:nvPr/>
            </p:nvSpPr>
            <p:spPr>
              <a:xfrm>
                <a:off x="6048640" y="1980439"/>
                <a:ext cx="81788" cy="133523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3737" fill="none" extrusionOk="0">
                    <a:moveTo>
                      <a:pt x="467" y="935"/>
                    </a:moveTo>
                    <a:cubicBezTo>
                      <a:pt x="467" y="789"/>
                      <a:pt x="467" y="672"/>
                      <a:pt x="496" y="555"/>
                    </a:cubicBezTo>
                    <a:lnTo>
                      <a:pt x="146" y="1"/>
                    </a:lnTo>
                    <a:cubicBezTo>
                      <a:pt x="59" y="293"/>
                      <a:pt x="0" y="584"/>
                      <a:pt x="0" y="935"/>
                    </a:cubicBezTo>
                    <a:cubicBezTo>
                      <a:pt x="0" y="2336"/>
                      <a:pt x="1022" y="3503"/>
                      <a:pt x="2364" y="3736"/>
                    </a:cubicBezTo>
                    <a:lnTo>
                      <a:pt x="2014" y="3153"/>
                    </a:lnTo>
                    <a:cubicBezTo>
                      <a:pt x="1109" y="2802"/>
                      <a:pt x="467" y="1956"/>
                      <a:pt x="467" y="93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42"/>
              <p:cNvSpPr/>
              <p:nvPr/>
            </p:nvSpPr>
            <p:spPr>
              <a:xfrm>
                <a:off x="6165702" y="1980439"/>
                <a:ext cx="80785" cy="133523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3737" fill="none" extrusionOk="0">
                    <a:moveTo>
                      <a:pt x="1868" y="935"/>
                    </a:moveTo>
                    <a:cubicBezTo>
                      <a:pt x="1868" y="1956"/>
                      <a:pt x="1226" y="2802"/>
                      <a:pt x="322" y="3153"/>
                    </a:cubicBezTo>
                    <a:lnTo>
                      <a:pt x="1" y="3736"/>
                    </a:lnTo>
                    <a:cubicBezTo>
                      <a:pt x="1314" y="3503"/>
                      <a:pt x="2335" y="2336"/>
                      <a:pt x="2335" y="935"/>
                    </a:cubicBezTo>
                    <a:cubicBezTo>
                      <a:pt x="2335" y="584"/>
                      <a:pt x="2277" y="293"/>
                      <a:pt x="2190" y="1"/>
                    </a:cubicBezTo>
                    <a:lnTo>
                      <a:pt x="1839" y="555"/>
                    </a:lnTo>
                    <a:cubicBezTo>
                      <a:pt x="1868" y="672"/>
                      <a:pt x="1868" y="789"/>
                      <a:pt x="1868" y="93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42"/>
              <p:cNvSpPr/>
              <p:nvPr/>
            </p:nvSpPr>
            <p:spPr>
              <a:xfrm>
                <a:off x="6072848" y="1910587"/>
                <a:ext cx="149396" cy="35480"/>
              </a:xfrm>
              <a:custGeom>
                <a:avLst/>
                <a:gdLst/>
                <a:ahLst/>
                <a:cxnLst/>
                <a:rect l="l" t="t" r="r" b="b"/>
                <a:pathLst>
                  <a:path w="4320" h="993" fill="none" extrusionOk="0">
                    <a:moveTo>
                      <a:pt x="701" y="993"/>
                    </a:moveTo>
                    <a:cubicBezTo>
                      <a:pt x="1110" y="672"/>
                      <a:pt x="1606" y="496"/>
                      <a:pt x="2160" y="496"/>
                    </a:cubicBezTo>
                    <a:cubicBezTo>
                      <a:pt x="2715" y="496"/>
                      <a:pt x="3240" y="672"/>
                      <a:pt x="3649" y="993"/>
                    </a:cubicBezTo>
                    <a:lnTo>
                      <a:pt x="4320" y="993"/>
                    </a:lnTo>
                    <a:cubicBezTo>
                      <a:pt x="3795" y="380"/>
                      <a:pt x="3036" y="0"/>
                      <a:pt x="2160" y="0"/>
                    </a:cubicBezTo>
                    <a:cubicBezTo>
                      <a:pt x="1314" y="0"/>
                      <a:pt x="526" y="380"/>
                      <a:pt x="1" y="99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42"/>
              <p:cNvSpPr/>
              <p:nvPr/>
            </p:nvSpPr>
            <p:spPr>
              <a:xfrm>
                <a:off x="6199005" y="1946031"/>
                <a:ext cx="61626" cy="54274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1519" fill="none" extrusionOk="0">
                    <a:moveTo>
                      <a:pt x="876" y="1518"/>
                    </a:moveTo>
                    <a:lnTo>
                      <a:pt x="1227" y="964"/>
                    </a:lnTo>
                    <a:lnTo>
                      <a:pt x="1781" y="1"/>
                    </a:lnTo>
                    <a:lnTo>
                      <a:pt x="672" y="1"/>
                    </a:lnTo>
                    <a:lnTo>
                      <a:pt x="1" y="1"/>
                    </a:lnTo>
                    <a:cubicBezTo>
                      <a:pt x="468" y="380"/>
                      <a:pt x="789" y="905"/>
                      <a:pt x="876" y="151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42"/>
              <p:cNvSpPr/>
              <p:nvPr/>
            </p:nvSpPr>
            <p:spPr>
              <a:xfrm>
                <a:off x="6034496" y="1946031"/>
                <a:ext cx="62629" cy="54274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519" fill="none" extrusionOk="0">
                    <a:moveTo>
                      <a:pt x="555" y="964"/>
                    </a:moveTo>
                    <a:lnTo>
                      <a:pt x="905" y="1518"/>
                    </a:lnTo>
                    <a:cubicBezTo>
                      <a:pt x="993" y="905"/>
                      <a:pt x="1314" y="380"/>
                      <a:pt x="1810" y="1"/>
                    </a:cubicBezTo>
                    <a:lnTo>
                      <a:pt x="1110" y="1"/>
                    </a:lnTo>
                    <a:lnTo>
                      <a:pt x="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42"/>
              <p:cNvSpPr/>
              <p:nvPr/>
            </p:nvSpPr>
            <p:spPr>
              <a:xfrm>
                <a:off x="6118255" y="2093060"/>
                <a:ext cx="58583" cy="52166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1460" fill="none" extrusionOk="0">
                    <a:moveTo>
                      <a:pt x="351" y="584"/>
                    </a:moveTo>
                    <a:lnTo>
                      <a:pt x="847" y="1460"/>
                    </a:lnTo>
                    <a:lnTo>
                      <a:pt x="1373" y="584"/>
                    </a:lnTo>
                    <a:lnTo>
                      <a:pt x="1694" y="1"/>
                    </a:lnTo>
                    <a:cubicBezTo>
                      <a:pt x="1431" y="117"/>
                      <a:pt x="1139" y="176"/>
                      <a:pt x="847" y="176"/>
                    </a:cubicBezTo>
                    <a:cubicBezTo>
                      <a:pt x="555" y="176"/>
                      <a:pt x="264" y="117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2918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42"/>
              <p:cNvSpPr txBox="1"/>
              <p:nvPr/>
            </p:nvSpPr>
            <p:spPr>
              <a:xfrm>
                <a:off x="5104650" y="2443325"/>
                <a:ext cx="642300" cy="19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Teko"/>
                    <a:ea typeface="Teko"/>
                    <a:cs typeface="Teko"/>
                    <a:sym typeface="Teko"/>
                  </a:rPr>
                  <a:t>CRUX</a:t>
                </a:r>
                <a:endParaRPr>
                  <a:solidFill>
                    <a:schemeClr val="lt1"/>
                  </a:solidFill>
                  <a:latin typeface="Teko Light"/>
                  <a:ea typeface="Teko Light"/>
                  <a:cs typeface="Teko Light"/>
                  <a:sym typeface="Teko Light"/>
                </a:endParaRPr>
              </a:p>
            </p:txBody>
          </p:sp>
        </p:grpSp>
      </p:grpSp>
      <p:sp>
        <p:nvSpPr>
          <p:cNvPr id="3107" name="Google Shape;3107;p42"/>
          <p:cNvSpPr txBox="1">
            <a:spLocks noGrp="1"/>
          </p:cNvSpPr>
          <p:nvPr>
            <p:ph type="subTitle" idx="1"/>
          </p:nvPr>
        </p:nvSpPr>
        <p:spPr>
          <a:xfrm>
            <a:off x="252000" y="1957800"/>
            <a:ext cx="4466682" cy="16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i="0" dirty="0">
                <a:solidFill>
                  <a:schemeClr val="tx2"/>
                </a:solidFill>
                <a:effectLst/>
                <a:latin typeface="sohne"/>
              </a:rPr>
              <a:t>Principal Component Analysis (PCA) </a:t>
            </a:r>
          </a:p>
          <a:p>
            <a:pPr algn="l"/>
            <a:endParaRPr lang="en-US" b="1" i="0" dirty="0">
              <a:solidFill>
                <a:schemeClr val="tx2"/>
              </a:solidFill>
              <a:effectLst/>
              <a:latin typeface="sohne"/>
            </a:endParaRPr>
          </a:p>
          <a:p>
            <a:pPr algn="l"/>
            <a:r>
              <a:rPr lang="en-US" b="0" i="0" dirty="0">
                <a:solidFill>
                  <a:schemeClr val="tx2"/>
                </a:solidFill>
                <a:effectLst/>
                <a:latin typeface="charter"/>
              </a:rPr>
              <a:t>PCA is an exploratory tool used that is generally used to simplify a large and complex dataset into a smaller, more easily understandable dataset. It achieves this by doing an orthogonal linear transformation that transforms data into a new coordinate system arranged by their variance content in the form of principal components i.e. your higher dimensional correlated data is projected into a smaller space that has linearly independent bases.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3" name="Google Shape;3143;p48"/>
          <p:cNvGrpSpPr/>
          <p:nvPr/>
        </p:nvGrpSpPr>
        <p:grpSpPr>
          <a:xfrm>
            <a:off x="1409695" y="1889177"/>
            <a:ext cx="2826448" cy="2155522"/>
            <a:chOff x="5614975" y="2571738"/>
            <a:chExt cx="2725075" cy="2078413"/>
          </a:xfrm>
        </p:grpSpPr>
        <p:grpSp>
          <p:nvGrpSpPr>
            <p:cNvPr id="3144" name="Google Shape;3144;p48"/>
            <p:cNvGrpSpPr/>
            <p:nvPr/>
          </p:nvGrpSpPr>
          <p:grpSpPr>
            <a:xfrm>
              <a:off x="8301900" y="2571738"/>
              <a:ext cx="38150" cy="1997125"/>
              <a:chOff x="8301900" y="2571738"/>
              <a:chExt cx="38150" cy="1997125"/>
            </a:xfrm>
          </p:grpSpPr>
          <p:sp>
            <p:nvSpPr>
              <p:cNvPr id="3145" name="Google Shape;3145;p48"/>
              <p:cNvSpPr/>
              <p:nvPr/>
            </p:nvSpPr>
            <p:spPr>
              <a:xfrm>
                <a:off x="8305713" y="2571738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112"/>
                    </a:moveTo>
                    <a:cubicBezTo>
                      <a:pt x="416" y="112"/>
                      <a:pt x="472" y="112"/>
                      <a:pt x="500" y="167"/>
                    </a:cubicBezTo>
                    <a:cubicBezTo>
                      <a:pt x="527" y="223"/>
                      <a:pt x="555" y="278"/>
                      <a:pt x="555" y="361"/>
                    </a:cubicBezTo>
                    <a:cubicBezTo>
                      <a:pt x="555" y="389"/>
                      <a:pt x="555" y="417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66"/>
                      <a:pt x="527" y="722"/>
                      <a:pt x="500" y="777"/>
                    </a:cubicBezTo>
                    <a:cubicBezTo>
                      <a:pt x="472" y="805"/>
                      <a:pt x="416" y="833"/>
                      <a:pt x="333" y="833"/>
                    </a:cubicBezTo>
                    <a:cubicBezTo>
                      <a:pt x="278" y="833"/>
                      <a:pt x="222" y="805"/>
                      <a:pt x="195" y="777"/>
                    </a:cubicBezTo>
                    <a:cubicBezTo>
                      <a:pt x="167" y="722"/>
                      <a:pt x="139" y="666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3"/>
                      <a:pt x="195" y="167"/>
                    </a:cubicBezTo>
                    <a:cubicBezTo>
                      <a:pt x="222" y="112"/>
                      <a:pt x="278" y="112"/>
                      <a:pt x="333" y="112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29"/>
                      <a:pt x="111" y="84"/>
                    </a:cubicBezTo>
                    <a:cubicBezTo>
                      <a:pt x="56" y="167"/>
                      <a:pt x="28" y="250"/>
                      <a:pt x="28" y="361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3"/>
                    </a:cubicBezTo>
                    <a:cubicBezTo>
                      <a:pt x="139" y="916"/>
                      <a:pt x="222" y="944"/>
                      <a:pt x="333" y="944"/>
                    </a:cubicBezTo>
                    <a:cubicBezTo>
                      <a:pt x="472" y="944"/>
                      <a:pt x="555" y="916"/>
                      <a:pt x="583" y="833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8"/>
                      <a:pt x="694" y="472"/>
                    </a:cubicBezTo>
                    <a:cubicBezTo>
                      <a:pt x="694" y="417"/>
                      <a:pt x="666" y="389"/>
                      <a:pt x="666" y="361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9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48"/>
              <p:cNvSpPr/>
              <p:nvPr/>
            </p:nvSpPr>
            <p:spPr>
              <a:xfrm>
                <a:off x="8302600" y="2966313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84"/>
                    </a:moveTo>
                    <a:cubicBezTo>
                      <a:pt x="416" y="84"/>
                      <a:pt x="472" y="111"/>
                      <a:pt x="500" y="167"/>
                    </a:cubicBezTo>
                    <a:cubicBezTo>
                      <a:pt x="527" y="222"/>
                      <a:pt x="555" y="278"/>
                      <a:pt x="555" y="361"/>
                    </a:cubicBezTo>
                    <a:cubicBezTo>
                      <a:pt x="555" y="389"/>
                      <a:pt x="555" y="416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38"/>
                      <a:pt x="527" y="721"/>
                      <a:pt x="500" y="749"/>
                    </a:cubicBezTo>
                    <a:cubicBezTo>
                      <a:pt x="472" y="805"/>
                      <a:pt x="416" y="832"/>
                      <a:pt x="333" y="832"/>
                    </a:cubicBezTo>
                    <a:cubicBezTo>
                      <a:pt x="278" y="832"/>
                      <a:pt x="222" y="805"/>
                      <a:pt x="195" y="749"/>
                    </a:cubicBezTo>
                    <a:cubicBezTo>
                      <a:pt x="167" y="721"/>
                      <a:pt x="139" y="638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2"/>
                      <a:pt x="195" y="167"/>
                    </a:cubicBezTo>
                    <a:cubicBezTo>
                      <a:pt x="222" y="111"/>
                      <a:pt x="278" y="84"/>
                      <a:pt x="333" y="84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28"/>
                      <a:pt x="111" y="84"/>
                    </a:cubicBezTo>
                    <a:cubicBezTo>
                      <a:pt x="56" y="167"/>
                      <a:pt x="28" y="250"/>
                      <a:pt x="28" y="333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2"/>
                    </a:cubicBezTo>
                    <a:cubicBezTo>
                      <a:pt x="139" y="915"/>
                      <a:pt x="222" y="943"/>
                      <a:pt x="333" y="943"/>
                    </a:cubicBezTo>
                    <a:cubicBezTo>
                      <a:pt x="472" y="943"/>
                      <a:pt x="555" y="915"/>
                      <a:pt x="583" y="832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7"/>
                      <a:pt x="694" y="472"/>
                    </a:cubicBezTo>
                    <a:cubicBezTo>
                      <a:pt x="694" y="416"/>
                      <a:pt x="666" y="361"/>
                      <a:pt x="666" y="333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8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48"/>
              <p:cNvSpPr/>
              <p:nvPr/>
            </p:nvSpPr>
            <p:spPr>
              <a:xfrm>
                <a:off x="8302250" y="3360888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84"/>
                    </a:moveTo>
                    <a:cubicBezTo>
                      <a:pt x="416" y="84"/>
                      <a:pt x="472" y="112"/>
                      <a:pt x="500" y="167"/>
                    </a:cubicBezTo>
                    <a:cubicBezTo>
                      <a:pt x="527" y="223"/>
                      <a:pt x="555" y="278"/>
                      <a:pt x="555" y="361"/>
                    </a:cubicBezTo>
                    <a:cubicBezTo>
                      <a:pt x="555" y="389"/>
                      <a:pt x="555" y="417"/>
                      <a:pt x="555" y="472"/>
                    </a:cubicBezTo>
                    <a:cubicBezTo>
                      <a:pt x="555" y="500"/>
                      <a:pt x="555" y="555"/>
                      <a:pt x="555" y="583"/>
                    </a:cubicBezTo>
                    <a:cubicBezTo>
                      <a:pt x="555" y="638"/>
                      <a:pt x="527" y="722"/>
                      <a:pt x="500" y="749"/>
                    </a:cubicBezTo>
                    <a:cubicBezTo>
                      <a:pt x="472" y="805"/>
                      <a:pt x="416" y="833"/>
                      <a:pt x="333" y="833"/>
                    </a:cubicBezTo>
                    <a:cubicBezTo>
                      <a:pt x="278" y="833"/>
                      <a:pt x="222" y="805"/>
                      <a:pt x="195" y="749"/>
                    </a:cubicBezTo>
                    <a:cubicBezTo>
                      <a:pt x="167" y="722"/>
                      <a:pt x="139" y="638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278"/>
                      <a:pt x="167" y="223"/>
                      <a:pt x="195" y="167"/>
                    </a:cubicBezTo>
                    <a:cubicBezTo>
                      <a:pt x="222" y="112"/>
                      <a:pt x="278" y="84"/>
                      <a:pt x="333" y="84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29"/>
                      <a:pt x="111" y="84"/>
                    </a:cubicBezTo>
                    <a:cubicBezTo>
                      <a:pt x="56" y="167"/>
                      <a:pt x="28" y="250"/>
                      <a:pt x="28" y="334"/>
                    </a:cubicBezTo>
                    <a:lnTo>
                      <a:pt x="0" y="472"/>
                    </a:lnTo>
                    <a:lnTo>
                      <a:pt x="28" y="583"/>
                    </a:lnTo>
                    <a:cubicBezTo>
                      <a:pt x="28" y="694"/>
                      <a:pt x="56" y="777"/>
                      <a:pt x="111" y="833"/>
                    </a:cubicBezTo>
                    <a:cubicBezTo>
                      <a:pt x="139" y="916"/>
                      <a:pt x="222" y="943"/>
                      <a:pt x="333" y="943"/>
                    </a:cubicBezTo>
                    <a:cubicBezTo>
                      <a:pt x="472" y="943"/>
                      <a:pt x="555" y="916"/>
                      <a:pt x="583" y="833"/>
                    </a:cubicBezTo>
                    <a:cubicBezTo>
                      <a:pt x="638" y="777"/>
                      <a:pt x="666" y="694"/>
                      <a:pt x="666" y="583"/>
                    </a:cubicBezTo>
                    <a:cubicBezTo>
                      <a:pt x="666" y="555"/>
                      <a:pt x="694" y="528"/>
                      <a:pt x="694" y="472"/>
                    </a:cubicBezTo>
                    <a:cubicBezTo>
                      <a:pt x="694" y="417"/>
                      <a:pt x="666" y="361"/>
                      <a:pt x="666" y="334"/>
                    </a:cubicBezTo>
                    <a:cubicBezTo>
                      <a:pt x="666" y="250"/>
                      <a:pt x="638" y="167"/>
                      <a:pt x="583" y="84"/>
                    </a:cubicBezTo>
                    <a:cubicBezTo>
                      <a:pt x="555" y="29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48"/>
              <p:cNvSpPr/>
              <p:nvPr/>
            </p:nvSpPr>
            <p:spPr>
              <a:xfrm>
                <a:off x="8301900" y="3755463"/>
                <a:ext cx="17350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3" extrusionOk="0">
                    <a:moveTo>
                      <a:pt x="333" y="83"/>
                    </a:moveTo>
                    <a:cubicBezTo>
                      <a:pt x="416" y="83"/>
                      <a:pt x="472" y="111"/>
                      <a:pt x="500" y="166"/>
                    </a:cubicBezTo>
                    <a:cubicBezTo>
                      <a:pt x="527" y="222"/>
                      <a:pt x="555" y="277"/>
                      <a:pt x="555" y="361"/>
                    </a:cubicBezTo>
                    <a:cubicBezTo>
                      <a:pt x="555" y="388"/>
                      <a:pt x="555" y="416"/>
                      <a:pt x="555" y="471"/>
                    </a:cubicBezTo>
                    <a:cubicBezTo>
                      <a:pt x="555" y="499"/>
                      <a:pt x="555" y="555"/>
                      <a:pt x="555" y="582"/>
                    </a:cubicBezTo>
                    <a:cubicBezTo>
                      <a:pt x="555" y="638"/>
                      <a:pt x="527" y="721"/>
                      <a:pt x="500" y="749"/>
                    </a:cubicBezTo>
                    <a:cubicBezTo>
                      <a:pt x="472" y="804"/>
                      <a:pt x="416" y="832"/>
                      <a:pt x="333" y="832"/>
                    </a:cubicBezTo>
                    <a:cubicBezTo>
                      <a:pt x="278" y="832"/>
                      <a:pt x="222" y="804"/>
                      <a:pt x="195" y="749"/>
                    </a:cubicBezTo>
                    <a:cubicBezTo>
                      <a:pt x="167" y="721"/>
                      <a:pt x="139" y="638"/>
                      <a:pt x="139" y="582"/>
                    </a:cubicBezTo>
                    <a:lnTo>
                      <a:pt x="139" y="471"/>
                    </a:lnTo>
                    <a:lnTo>
                      <a:pt x="139" y="361"/>
                    </a:lnTo>
                    <a:cubicBezTo>
                      <a:pt x="139" y="277"/>
                      <a:pt x="167" y="222"/>
                      <a:pt x="195" y="166"/>
                    </a:cubicBezTo>
                    <a:cubicBezTo>
                      <a:pt x="222" y="111"/>
                      <a:pt x="278" y="83"/>
                      <a:pt x="333" y="83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28"/>
                      <a:pt x="111" y="83"/>
                    </a:cubicBezTo>
                    <a:cubicBezTo>
                      <a:pt x="56" y="166"/>
                      <a:pt x="28" y="250"/>
                      <a:pt x="28" y="333"/>
                    </a:cubicBezTo>
                    <a:lnTo>
                      <a:pt x="0" y="471"/>
                    </a:lnTo>
                    <a:lnTo>
                      <a:pt x="28" y="582"/>
                    </a:lnTo>
                    <a:cubicBezTo>
                      <a:pt x="28" y="693"/>
                      <a:pt x="56" y="776"/>
                      <a:pt x="111" y="832"/>
                    </a:cubicBezTo>
                    <a:cubicBezTo>
                      <a:pt x="139" y="915"/>
                      <a:pt x="222" y="943"/>
                      <a:pt x="333" y="943"/>
                    </a:cubicBezTo>
                    <a:cubicBezTo>
                      <a:pt x="472" y="943"/>
                      <a:pt x="555" y="915"/>
                      <a:pt x="583" y="832"/>
                    </a:cubicBezTo>
                    <a:cubicBezTo>
                      <a:pt x="638" y="776"/>
                      <a:pt x="666" y="693"/>
                      <a:pt x="666" y="582"/>
                    </a:cubicBezTo>
                    <a:cubicBezTo>
                      <a:pt x="666" y="555"/>
                      <a:pt x="694" y="527"/>
                      <a:pt x="694" y="471"/>
                    </a:cubicBezTo>
                    <a:cubicBezTo>
                      <a:pt x="694" y="416"/>
                      <a:pt x="666" y="361"/>
                      <a:pt x="666" y="333"/>
                    </a:cubicBezTo>
                    <a:cubicBezTo>
                      <a:pt x="666" y="250"/>
                      <a:pt x="638" y="166"/>
                      <a:pt x="583" y="83"/>
                    </a:cubicBezTo>
                    <a:cubicBezTo>
                      <a:pt x="555" y="28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48"/>
              <p:cNvSpPr/>
              <p:nvPr/>
            </p:nvSpPr>
            <p:spPr>
              <a:xfrm>
                <a:off x="8302600" y="4150013"/>
                <a:ext cx="17350" cy="242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71" extrusionOk="0">
                    <a:moveTo>
                      <a:pt x="333" y="111"/>
                    </a:moveTo>
                    <a:cubicBezTo>
                      <a:pt x="416" y="111"/>
                      <a:pt x="472" y="139"/>
                      <a:pt x="500" y="194"/>
                    </a:cubicBezTo>
                    <a:cubicBezTo>
                      <a:pt x="527" y="222"/>
                      <a:pt x="555" y="305"/>
                      <a:pt x="555" y="388"/>
                    </a:cubicBezTo>
                    <a:cubicBezTo>
                      <a:pt x="555" y="388"/>
                      <a:pt x="555" y="444"/>
                      <a:pt x="555" y="471"/>
                    </a:cubicBezTo>
                    <a:cubicBezTo>
                      <a:pt x="555" y="527"/>
                      <a:pt x="555" y="582"/>
                      <a:pt x="555" y="582"/>
                    </a:cubicBezTo>
                    <a:cubicBezTo>
                      <a:pt x="555" y="665"/>
                      <a:pt x="527" y="749"/>
                      <a:pt x="500" y="776"/>
                    </a:cubicBezTo>
                    <a:cubicBezTo>
                      <a:pt x="472" y="832"/>
                      <a:pt x="416" y="860"/>
                      <a:pt x="333" y="860"/>
                    </a:cubicBezTo>
                    <a:cubicBezTo>
                      <a:pt x="278" y="860"/>
                      <a:pt x="222" y="832"/>
                      <a:pt x="195" y="776"/>
                    </a:cubicBezTo>
                    <a:cubicBezTo>
                      <a:pt x="167" y="749"/>
                      <a:pt x="139" y="665"/>
                      <a:pt x="139" y="582"/>
                    </a:cubicBezTo>
                    <a:lnTo>
                      <a:pt x="139" y="471"/>
                    </a:lnTo>
                    <a:lnTo>
                      <a:pt x="139" y="388"/>
                    </a:lnTo>
                    <a:cubicBezTo>
                      <a:pt x="139" y="305"/>
                      <a:pt x="167" y="222"/>
                      <a:pt x="195" y="194"/>
                    </a:cubicBezTo>
                    <a:cubicBezTo>
                      <a:pt x="222" y="139"/>
                      <a:pt x="278" y="111"/>
                      <a:pt x="333" y="111"/>
                    </a:cubicBezTo>
                    <a:close/>
                    <a:moveTo>
                      <a:pt x="333" y="0"/>
                    </a:moveTo>
                    <a:cubicBezTo>
                      <a:pt x="222" y="0"/>
                      <a:pt x="139" y="55"/>
                      <a:pt x="111" y="111"/>
                    </a:cubicBezTo>
                    <a:cubicBezTo>
                      <a:pt x="56" y="166"/>
                      <a:pt x="28" y="277"/>
                      <a:pt x="28" y="360"/>
                    </a:cubicBezTo>
                    <a:lnTo>
                      <a:pt x="0" y="499"/>
                    </a:lnTo>
                    <a:lnTo>
                      <a:pt x="28" y="610"/>
                    </a:lnTo>
                    <a:cubicBezTo>
                      <a:pt x="28" y="721"/>
                      <a:pt x="56" y="804"/>
                      <a:pt x="111" y="860"/>
                    </a:cubicBezTo>
                    <a:cubicBezTo>
                      <a:pt x="139" y="915"/>
                      <a:pt x="222" y="970"/>
                      <a:pt x="333" y="970"/>
                    </a:cubicBezTo>
                    <a:cubicBezTo>
                      <a:pt x="472" y="970"/>
                      <a:pt x="555" y="915"/>
                      <a:pt x="583" y="860"/>
                    </a:cubicBezTo>
                    <a:cubicBezTo>
                      <a:pt x="638" y="804"/>
                      <a:pt x="666" y="721"/>
                      <a:pt x="666" y="610"/>
                    </a:cubicBezTo>
                    <a:cubicBezTo>
                      <a:pt x="666" y="582"/>
                      <a:pt x="694" y="527"/>
                      <a:pt x="694" y="499"/>
                    </a:cubicBezTo>
                    <a:cubicBezTo>
                      <a:pt x="694" y="444"/>
                      <a:pt x="666" y="388"/>
                      <a:pt x="666" y="360"/>
                    </a:cubicBezTo>
                    <a:cubicBezTo>
                      <a:pt x="666" y="277"/>
                      <a:pt x="638" y="166"/>
                      <a:pt x="583" y="111"/>
                    </a:cubicBezTo>
                    <a:cubicBezTo>
                      <a:pt x="555" y="55"/>
                      <a:pt x="472" y="0"/>
                      <a:pt x="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48"/>
              <p:cNvSpPr/>
              <p:nvPr/>
            </p:nvSpPr>
            <p:spPr>
              <a:xfrm>
                <a:off x="8301900" y="4545263"/>
                <a:ext cx="173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4" extrusionOk="0">
                    <a:moveTo>
                      <a:pt x="333" y="112"/>
                    </a:moveTo>
                    <a:cubicBezTo>
                      <a:pt x="416" y="112"/>
                      <a:pt x="472" y="139"/>
                      <a:pt x="500" y="195"/>
                    </a:cubicBezTo>
                    <a:cubicBezTo>
                      <a:pt x="527" y="222"/>
                      <a:pt x="555" y="306"/>
                      <a:pt x="555" y="361"/>
                    </a:cubicBezTo>
                    <a:cubicBezTo>
                      <a:pt x="555" y="389"/>
                      <a:pt x="555" y="444"/>
                      <a:pt x="555" y="472"/>
                    </a:cubicBezTo>
                    <a:cubicBezTo>
                      <a:pt x="555" y="527"/>
                      <a:pt x="555" y="555"/>
                      <a:pt x="555" y="583"/>
                    </a:cubicBezTo>
                    <a:cubicBezTo>
                      <a:pt x="555" y="666"/>
                      <a:pt x="527" y="749"/>
                      <a:pt x="500" y="777"/>
                    </a:cubicBezTo>
                    <a:cubicBezTo>
                      <a:pt x="472" y="832"/>
                      <a:pt x="416" y="860"/>
                      <a:pt x="333" y="860"/>
                    </a:cubicBezTo>
                    <a:cubicBezTo>
                      <a:pt x="278" y="860"/>
                      <a:pt x="222" y="832"/>
                      <a:pt x="195" y="777"/>
                    </a:cubicBezTo>
                    <a:cubicBezTo>
                      <a:pt x="167" y="749"/>
                      <a:pt x="139" y="666"/>
                      <a:pt x="139" y="583"/>
                    </a:cubicBezTo>
                    <a:lnTo>
                      <a:pt x="139" y="472"/>
                    </a:lnTo>
                    <a:lnTo>
                      <a:pt x="139" y="361"/>
                    </a:lnTo>
                    <a:cubicBezTo>
                      <a:pt x="139" y="306"/>
                      <a:pt x="167" y="222"/>
                      <a:pt x="195" y="195"/>
                    </a:cubicBezTo>
                    <a:cubicBezTo>
                      <a:pt x="222" y="139"/>
                      <a:pt x="278" y="112"/>
                      <a:pt x="333" y="112"/>
                    </a:cubicBezTo>
                    <a:close/>
                    <a:moveTo>
                      <a:pt x="333" y="1"/>
                    </a:moveTo>
                    <a:cubicBezTo>
                      <a:pt x="222" y="1"/>
                      <a:pt x="139" y="56"/>
                      <a:pt x="111" y="112"/>
                    </a:cubicBezTo>
                    <a:cubicBezTo>
                      <a:pt x="56" y="167"/>
                      <a:pt x="28" y="250"/>
                      <a:pt x="28" y="361"/>
                    </a:cubicBezTo>
                    <a:lnTo>
                      <a:pt x="0" y="472"/>
                    </a:lnTo>
                    <a:lnTo>
                      <a:pt x="28" y="611"/>
                    </a:lnTo>
                    <a:cubicBezTo>
                      <a:pt x="28" y="694"/>
                      <a:pt x="56" y="805"/>
                      <a:pt x="111" y="860"/>
                    </a:cubicBezTo>
                    <a:cubicBezTo>
                      <a:pt x="139" y="916"/>
                      <a:pt x="222" y="943"/>
                      <a:pt x="333" y="943"/>
                    </a:cubicBezTo>
                    <a:cubicBezTo>
                      <a:pt x="472" y="943"/>
                      <a:pt x="555" y="916"/>
                      <a:pt x="583" y="860"/>
                    </a:cubicBezTo>
                    <a:cubicBezTo>
                      <a:pt x="638" y="805"/>
                      <a:pt x="666" y="694"/>
                      <a:pt x="666" y="611"/>
                    </a:cubicBezTo>
                    <a:cubicBezTo>
                      <a:pt x="666" y="583"/>
                      <a:pt x="694" y="527"/>
                      <a:pt x="694" y="472"/>
                    </a:cubicBezTo>
                    <a:cubicBezTo>
                      <a:pt x="694" y="444"/>
                      <a:pt x="666" y="389"/>
                      <a:pt x="666" y="361"/>
                    </a:cubicBezTo>
                    <a:cubicBezTo>
                      <a:pt x="666" y="250"/>
                      <a:pt x="638" y="167"/>
                      <a:pt x="583" y="112"/>
                    </a:cubicBezTo>
                    <a:cubicBezTo>
                      <a:pt x="555" y="56"/>
                      <a:pt x="472" y="1"/>
                      <a:pt x="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48"/>
              <p:cNvSpPr/>
              <p:nvPr/>
            </p:nvSpPr>
            <p:spPr>
              <a:xfrm>
                <a:off x="8325813" y="2571738"/>
                <a:ext cx="104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916" extrusionOk="0">
                    <a:moveTo>
                      <a:pt x="333" y="1"/>
                    </a:moveTo>
                    <a:cubicBezTo>
                      <a:pt x="306" y="1"/>
                      <a:pt x="306" y="1"/>
                      <a:pt x="278" y="29"/>
                    </a:cubicBezTo>
                    <a:lnTo>
                      <a:pt x="1" y="250"/>
                    </a:lnTo>
                    <a:cubicBezTo>
                      <a:pt x="1" y="278"/>
                      <a:pt x="1" y="278"/>
                      <a:pt x="1" y="278"/>
                    </a:cubicBezTo>
                    <a:lnTo>
                      <a:pt x="28" y="306"/>
                    </a:lnTo>
                    <a:cubicBezTo>
                      <a:pt x="28" y="334"/>
                      <a:pt x="56" y="334"/>
                      <a:pt x="56" y="334"/>
                    </a:cubicBezTo>
                    <a:lnTo>
                      <a:pt x="84" y="334"/>
                    </a:lnTo>
                    <a:lnTo>
                      <a:pt x="306" y="167"/>
                    </a:lnTo>
                    <a:lnTo>
                      <a:pt x="306" y="888"/>
                    </a:lnTo>
                    <a:cubicBezTo>
                      <a:pt x="306" y="916"/>
                      <a:pt x="306" y="916"/>
                      <a:pt x="306" y="916"/>
                    </a:cubicBezTo>
                    <a:lnTo>
                      <a:pt x="416" y="916"/>
                    </a:lnTo>
                    <a:cubicBezTo>
                      <a:pt x="416" y="916"/>
                      <a:pt x="416" y="916"/>
                      <a:pt x="416" y="888"/>
                    </a:cubicBezTo>
                    <a:lnTo>
                      <a:pt x="416" y="29"/>
                    </a:lnTo>
                    <a:cubicBezTo>
                      <a:pt x="389" y="1"/>
                      <a:pt x="389" y="1"/>
                      <a:pt x="3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3152;p48"/>
              <p:cNvSpPr/>
              <p:nvPr/>
            </p:nvSpPr>
            <p:spPr>
              <a:xfrm>
                <a:off x="8323400" y="2966303"/>
                <a:ext cx="159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916" extrusionOk="0">
                    <a:moveTo>
                      <a:pt x="305" y="0"/>
                    </a:moveTo>
                    <a:cubicBezTo>
                      <a:pt x="250" y="0"/>
                      <a:pt x="194" y="0"/>
                      <a:pt x="139" y="28"/>
                    </a:cubicBezTo>
                    <a:cubicBezTo>
                      <a:pt x="111" y="56"/>
                      <a:pt x="83" y="84"/>
                      <a:pt x="56" y="139"/>
                    </a:cubicBezTo>
                    <a:cubicBezTo>
                      <a:pt x="28" y="167"/>
                      <a:pt x="0" y="222"/>
                      <a:pt x="0" y="278"/>
                    </a:cubicBezTo>
                    <a:lnTo>
                      <a:pt x="28" y="278"/>
                    </a:lnTo>
                    <a:cubicBezTo>
                      <a:pt x="28" y="305"/>
                      <a:pt x="28" y="305"/>
                      <a:pt x="28" y="305"/>
                    </a:cubicBezTo>
                    <a:lnTo>
                      <a:pt x="111" y="305"/>
                    </a:lnTo>
                    <a:cubicBezTo>
                      <a:pt x="111" y="305"/>
                      <a:pt x="111" y="305"/>
                      <a:pt x="111" y="278"/>
                    </a:cubicBezTo>
                    <a:lnTo>
                      <a:pt x="139" y="278"/>
                    </a:lnTo>
                    <a:cubicBezTo>
                      <a:pt x="139" y="222"/>
                      <a:pt x="167" y="167"/>
                      <a:pt x="194" y="139"/>
                    </a:cubicBezTo>
                    <a:cubicBezTo>
                      <a:pt x="222" y="111"/>
                      <a:pt x="250" y="84"/>
                      <a:pt x="305" y="84"/>
                    </a:cubicBezTo>
                    <a:cubicBezTo>
                      <a:pt x="361" y="84"/>
                      <a:pt x="416" y="111"/>
                      <a:pt x="444" y="139"/>
                    </a:cubicBezTo>
                    <a:cubicBezTo>
                      <a:pt x="472" y="167"/>
                      <a:pt x="472" y="222"/>
                      <a:pt x="472" y="250"/>
                    </a:cubicBezTo>
                    <a:cubicBezTo>
                      <a:pt x="472" y="305"/>
                      <a:pt x="472" y="333"/>
                      <a:pt x="444" y="361"/>
                    </a:cubicBezTo>
                    <a:cubicBezTo>
                      <a:pt x="416" y="416"/>
                      <a:pt x="388" y="444"/>
                      <a:pt x="305" y="500"/>
                    </a:cubicBezTo>
                    <a:lnTo>
                      <a:pt x="28" y="805"/>
                    </a:lnTo>
                    <a:cubicBezTo>
                      <a:pt x="0" y="805"/>
                      <a:pt x="0" y="832"/>
                      <a:pt x="0" y="860"/>
                    </a:cubicBezTo>
                    <a:lnTo>
                      <a:pt x="0" y="888"/>
                    </a:lnTo>
                    <a:cubicBezTo>
                      <a:pt x="0" y="888"/>
                      <a:pt x="0" y="915"/>
                      <a:pt x="0" y="915"/>
                    </a:cubicBezTo>
                    <a:lnTo>
                      <a:pt x="610" y="915"/>
                    </a:lnTo>
                    <a:cubicBezTo>
                      <a:pt x="638" y="915"/>
                      <a:pt x="638" y="888"/>
                      <a:pt x="638" y="888"/>
                    </a:cubicBezTo>
                    <a:lnTo>
                      <a:pt x="638" y="832"/>
                    </a:lnTo>
                    <a:lnTo>
                      <a:pt x="610" y="832"/>
                    </a:lnTo>
                    <a:cubicBezTo>
                      <a:pt x="610" y="805"/>
                      <a:pt x="610" y="805"/>
                      <a:pt x="610" y="805"/>
                    </a:cubicBezTo>
                    <a:lnTo>
                      <a:pt x="194" y="805"/>
                    </a:lnTo>
                    <a:lnTo>
                      <a:pt x="444" y="555"/>
                    </a:lnTo>
                    <a:cubicBezTo>
                      <a:pt x="499" y="500"/>
                      <a:pt x="555" y="444"/>
                      <a:pt x="582" y="416"/>
                    </a:cubicBezTo>
                    <a:cubicBezTo>
                      <a:pt x="610" y="361"/>
                      <a:pt x="610" y="305"/>
                      <a:pt x="610" y="250"/>
                    </a:cubicBezTo>
                    <a:cubicBezTo>
                      <a:pt x="610" y="195"/>
                      <a:pt x="582" y="111"/>
                      <a:pt x="527" y="56"/>
                    </a:cubicBezTo>
                    <a:cubicBezTo>
                      <a:pt x="499" y="0"/>
                      <a:pt x="416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3153;p48"/>
              <p:cNvSpPr/>
              <p:nvPr/>
            </p:nvSpPr>
            <p:spPr>
              <a:xfrm>
                <a:off x="8323050" y="3360868"/>
                <a:ext cx="166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44" extrusionOk="0">
                    <a:moveTo>
                      <a:pt x="28" y="1"/>
                    </a:moveTo>
                    <a:cubicBezTo>
                      <a:pt x="28" y="29"/>
                      <a:pt x="28" y="29"/>
                      <a:pt x="28" y="29"/>
                    </a:cubicBezTo>
                    <a:lnTo>
                      <a:pt x="28" y="84"/>
                    </a:lnTo>
                    <a:cubicBezTo>
                      <a:pt x="28" y="84"/>
                      <a:pt x="28" y="84"/>
                      <a:pt x="28" y="112"/>
                    </a:cubicBezTo>
                    <a:lnTo>
                      <a:pt x="444" y="112"/>
                    </a:lnTo>
                    <a:lnTo>
                      <a:pt x="194" y="389"/>
                    </a:lnTo>
                    <a:cubicBezTo>
                      <a:pt x="194" y="417"/>
                      <a:pt x="167" y="417"/>
                      <a:pt x="167" y="417"/>
                    </a:cubicBezTo>
                    <a:lnTo>
                      <a:pt x="167" y="472"/>
                    </a:lnTo>
                    <a:lnTo>
                      <a:pt x="194" y="472"/>
                    </a:lnTo>
                    <a:cubicBezTo>
                      <a:pt x="194" y="500"/>
                      <a:pt x="194" y="500"/>
                      <a:pt x="194" y="500"/>
                    </a:cubicBezTo>
                    <a:lnTo>
                      <a:pt x="333" y="500"/>
                    </a:lnTo>
                    <a:cubicBezTo>
                      <a:pt x="472" y="500"/>
                      <a:pt x="527" y="555"/>
                      <a:pt x="527" y="666"/>
                    </a:cubicBezTo>
                    <a:cubicBezTo>
                      <a:pt x="527" y="722"/>
                      <a:pt x="499" y="749"/>
                      <a:pt x="472" y="777"/>
                    </a:cubicBezTo>
                    <a:cubicBezTo>
                      <a:pt x="444" y="805"/>
                      <a:pt x="388" y="833"/>
                      <a:pt x="333" y="833"/>
                    </a:cubicBezTo>
                    <a:cubicBezTo>
                      <a:pt x="278" y="833"/>
                      <a:pt x="222" y="833"/>
                      <a:pt x="194" y="805"/>
                    </a:cubicBezTo>
                    <a:cubicBezTo>
                      <a:pt x="139" y="777"/>
                      <a:pt x="111" y="749"/>
                      <a:pt x="111" y="694"/>
                    </a:cubicBezTo>
                    <a:cubicBezTo>
                      <a:pt x="83" y="666"/>
                      <a:pt x="83" y="666"/>
                      <a:pt x="83" y="666"/>
                    </a:cubicBezTo>
                    <a:lnTo>
                      <a:pt x="28" y="666"/>
                    </a:lnTo>
                    <a:cubicBezTo>
                      <a:pt x="0" y="666"/>
                      <a:pt x="0" y="666"/>
                      <a:pt x="0" y="694"/>
                    </a:cubicBezTo>
                    <a:cubicBezTo>
                      <a:pt x="0" y="749"/>
                      <a:pt x="0" y="777"/>
                      <a:pt x="28" y="805"/>
                    </a:cubicBezTo>
                    <a:cubicBezTo>
                      <a:pt x="56" y="860"/>
                      <a:pt x="83" y="888"/>
                      <a:pt x="139" y="916"/>
                    </a:cubicBezTo>
                    <a:cubicBezTo>
                      <a:pt x="194" y="916"/>
                      <a:pt x="250" y="943"/>
                      <a:pt x="333" y="943"/>
                    </a:cubicBezTo>
                    <a:cubicBezTo>
                      <a:pt x="388" y="943"/>
                      <a:pt x="444" y="916"/>
                      <a:pt x="499" y="916"/>
                    </a:cubicBezTo>
                    <a:cubicBezTo>
                      <a:pt x="555" y="888"/>
                      <a:pt x="582" y="860"/>
                      <a:pt x="610" y="805"/>
                    </a:cubicBezTo>
                    <a:cubicBezTo>
                      <a:pt x="638" y="777"/>
                      <a:pt x="666" y="722"/>
                      <a:pt x="666" y="666"/>
                    </a:cubicBezTo>
                    <a:cubicBezTo>
                      <a:pt x="666" y="583"/>
                      <a:pt x="638" y="500"/>
                      <a:pt x="582" y="472"/>
                    </a:cubicBezTo>
                    <a:cubicBezTo>
                      <a:pt x="527" y="417"/>
                      <a:pt x="444" y="389"/>
                      <a:pt x="361" y="389"/>
                    </a:cubicBezTo>
                    <a:lnTo>
                      <a:pt x="333" y="389"/>
                    </a:lnTo>
                    <a:lnTo>
                      <a:pt x="610" y="112"/>
                    </a:lnTo>
                    <a:cubicBezTo>
                      <a:pt x="610" y="84"/>
                      <a:pt x="610" y="84"/>
                      <a:pt x="610" y="84"/>
                    </a:cubicBezTo>
                    <a:lnTo>
                      <a:pt x="610" y="29"/>
                    </a:lnTo>
                    <a:cubicBezTo>
                      <a:pt x="610" y="29"/>
                      <a:pt x="610" y="29"/>
                      <a:pt x="6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48"/>
              <p:cNvSpPr/>
              <p:nvPr/>
            </p:nvSpPr>
            <p:spPr>
              <a:xfrm>
                <a:off x="8322000" y="3756132"/>
                <a:ext cx="180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16" extrusionOk="0">
                    <a:moveTo>
                      <a:pt x="444" y="139"/>
                    </a:moveTo>
                    <a:lnTo>
                      <a:pt x="444" y="582"/>
                    </a:lnTo>
                    <a:lnTo>
                      <a:pt x="139" y="582"/>
                    </a:lnTo>
                    <a:lnTo>
                      <a:pt x="444" y="139"/>
                    </a:lnTo>
                    <a:close/>
                    <a:moveTo>
                      <a:pt x="416" y="0"/>
                    </a:moveTo>
                    <a:cubicBezTo>
                      <a:pt x="416" y="0"/>
                      <a:pt x="416" y="28"/>
                      <a:pt x="416" y="28"/>
                    </a:cubicBezTo>
                    <a:lnTo>
                      <a:pt x="1" y="582"/>
                    </a:lnTo>
                    <a:cubicBezTo>
                      <a:pt x="1" y="582"/>
                      <a:pt x="1" y="610"/>
                      <a:pt x="1" y="610"/>
                    </a:cubicBezTo>
                    <a:lnTo>
                      <a:pt x="1" y="666"/>
                    </a:lnTo>
                    <a:cubicBezTo>
                      <a:pt x="1" y="666"/>
                      <a:pt x="1" y="693"/>
                      <a:pt x="1" y="693"/>
                    </a:cubicBezTo>
                    <a:lnTo>
                      <a:pt x="444" y="693"/>
                    </a:lnTo>
                    <a:lnTo>
                      <a:pt x="444" y="887"/>
                    </a:lnTo>
                    <a:cubicBezTo>
                      <a:pt x="444" y="887"/>
                      <a:pt x="472" y="915"/>
                      <a:pt x="472" y="915"/>
                    </a:cubicBezTo>
                    <a:lnTo>
                      <a:pt x="555" y="915"/>
                    </a:lnTo>
                    <a:cubicBezTo>
                      <a:pt x="583" y="915"/>
                      <a:pt x="583" y="887"/>
                      <a:pt x="583" y="887"/>
                    </a:cubicBezTo>
                    <a:lnTo>
                      <a:pt x="583" y="693"/>
                    </a:lnTo>
                    <a:lnTo>
                      <a:pt x="721" y="693"/>
                    </a:lnTo>
                    <a:cubicBezTo>
                      <a:pt x="721" y="693"/>
                      <a:pt x="721" y="666"/>
                      <a:pt x="721" y="666"/>
                    </a:cubicBezTo>
                    <a:lnTo>
                      <a:pt x="721" y="610"/>
                    </a:lnTo>
                    <a:cubicBezTo>
                      <a:pt x="721" y="582"/>
                      <a:pt x="694" y="582"/>
                      <a:pt x="694" y="582"/>
                    </a:cubicBezTo>
                    <a:lnTo>
                      <a:pt x="583" y="582"/>
                    </a:lnTo>
                    <a:lnTo>
                      <a:pt x="583" y="28"/>
                    </a:lnTo>
                    <a:cubicBezTo>
                      <a:pt x="583" y="28"/>
                      <a:pt x="583" y="28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48"/>
              <p:cNvSpPr/>
              <p:nvPr/>
            </p:nvSpPr>
            <p:spPr>
              <a:xfrm>
                <a:off x="8323400" y="4150698"/>
                <a:ext cx="15950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944" extrusionOk="0">
                    <a:moveTo>
                      <a:pt x="111" y="1"/>
                    </a:moveTo>
                    <a:cubicBezTo>
                      <a:pt x="83" y="1"/>
                      <a:pt x="83" y="1"/>
                      <a:pt x="83" y="28"/>
                    </a:cubicBezTo>
                    <a:lnTo>
                      <a:pt x="28" y="472"/>
                    </a:lnTo>
                    <a:cubicBezTo>
                      <a:pt x="28" y="472"/>
                      <a:pt x="28" y="472"/>
                      <a:pt x="28" y="500"/>
                    </a:cubicBezTo>
                    <a:lnTo>
                      <a:pt x="139" y="500"/>
                    </a:lnTo>
                    <a:cubicBezTo>
                      <a:pt x="167" y="500"/>
                      <a:pt x="167" y="472"/>
                      <a:pt x="167" y="472"/>
                    </a:cubicBezTo>
                    <a:cubicBezTo>
                      <a:pt x="194" y="472"/>
                      <a:pt x="222" y="444"/>
                      <a:pt x="250" y="444"/>
                    </a:cubicBezTo>
                    <a:cubicBezTo>
                      <a:pt x="250" y="444"/>
                      <a:pt x="278" y="417"/>
                      <a:pt x="305" y="417"/>
                    </a:cubicBezTo>
                    <a:cubicBezTo>
                      <a:pt x="361" y="417"/>
                      <a:pt x="416" y="444"/>
                      <a:pt x="472" y="472"/>
                    </a:cubicBezTo>
                    <a:cubicBezTo>
                      <a:pt x="499" y="528"/>
                      <a:pt x="527" y="555"/>
                      <a:pt x="527" y="611"/>
                    </a:cubicBezTo>
                    <a:cubicBezTo>
                      <a:pt x="527" y="694"/>
                      <a:pt x="499" y="722"/>
                      <a:pt x="472" y="777"/>
                    </a:cubicBezTo>
                    <a:cubicBezTo>
                      <a:pt x="416" y="805"/>
                      <a:pt x="361" y="833"/>
                      <a:pt x="305" y="833"/>
                    </a:cubicBezTo>
                    <a:cubicBezTo>
                      <a:pt x="278" y="833"/>
                      <a:pt x="222" y="805"/>
                      <a:pt x="194" y="777"/>
                    </a:cubicBezTo>
                    <a:cubicBezTo>
                      <a:pt x="167" y="777"/>
                      <a:pt x="139" y="722"/>
                      <a:pt x="111" y="694"/>
                    </a:cubicBezTo>
                    <a:cubicBezTo>
                      <a:pt x="111" y="666"/>
                      <a:pt x="111" y="666"/>
                      <a:pt x="83" y="666"/>
                    </a:cubicBezTo>
                    <a:lnTo>
                      <a:pt x="0" y="666"/>
                    </a:lnTo>
                    <a:lnTo>
                      <a:pt x="0" y="694"/>
                    </a:lnTo>
                    <a:cubicBezTo>
                      <a:pt x="0" y="722"/>
                      <a:pt x="0" y="777"/>
                      <a:pt x="28" y="805"/>
                    </a:cubicBezTo>
                    <a:cubicBezTo>
                      <a:pt x="56" y="833"/>
                      <a:pt x="83" y="860"/>
                      <a:pt x="139" y="888"/>
                    </a:cubicBezTo>
                    <a:cubicBezTo>
                      <a:pt x="194" y="916"/>
                      <a:pt x="250" y="943"/>
                      <a:pt x="305" y="943"/>
                    </a:cubicBezTo>
                    <a:cubicBezTo>
                      <a:pt x="388" y="943"/>
                      <a:pt x="444" y="916"/>
                      <a:pt x="472" y="888"/>
                    </a:cubicBezTo>
                    <a:cubicBezTo>
                      <a:pt x="527" y="860"/>
                      <a:pt x="582" y="833"/>
                      <a:pt x="610" y="777"/>
                    </a:cubicBezTo>
                    <a:cubicBezTo>
                      <a:pt x="638" y="749"/>
                      <a:pt x="638" y="694"/>
                      <a:pt x="638" y="611"/>
                    </a:cubicBezTo>
                    <a:cubicBezTo>
                      <a:pt x="638" y="555"/>
                      <a:pt x="638" y="500"/>
                      <a:pt x="610" y="472"/>
                    </a:cubicBezTo>
                    <a:cubicBezTo>
                      <a:pt x="582" y="417"/>
                      <a:pt x="527" y="389"/>
                      <a:pt x="499" y="361"/>
                    </a:cubicBezTo>
                    <a:cubicBezTo>
                      <a:pt x="444" y="333"/>
                      <a:pt x="388" y="333"/>
                      <a:pt x="333" y="333"/>
                    </a:cubicBezTo>
                    <a:cubicBezTo>
                      <a:pt x="250" y="333"/>
                      <a:pt x="194" y="333"/>
                      <a:pt x="167" y="361"/>
                    </a:cubicBezTo>
                    <a:lnTo>
                      <a:pt x="194" y="112"/>
                    </a:lnTo>
                    <a:lnTo>
                      <a:pt x="582" y="112"/>
                    </a:lnTo>
                    <a:cubicBezTo>
                      <a:pt x="582" y="84"/>
                      <a:pt x="582" y="84"/>
                      <a:pt x="582" y="84"/>
                    </a:cubicBezTo>
                    <a:lnTo>
                      <a:pt x="582" y="28"/>
                    </a:lnTo>
                    <a:cubicBezTo>
                      <a:pt x="582" y="28"/>
                      <a:pt x="582" y="1"/>
                      <a:pt x="5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48"/>
              <p:cNvSpPr/>
              <p:nvPr/>
            </p:nvSpPr>
            <p:spPr>
              <a:xfrm>
                <a:off x="8322700" y="4545963"/>
                <a:ext cx="166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16" extrusionOk="0">
                    <a:moveTo>
                      <a:pt x="333" y="416"/>
                    </a:moveTo>
                    <a:cubicBezTo>
                      <a:pt x="361" y="416"/>
                      <a:pt x="416" y="416"/>
                      <a:pt x="444" y="444"/>
                    </a:cubicBezTo>
                    <a:cubicBezTo>
                      <a:pt x="472" y="444"/>
                      <a:pt x="499" y="472"/>
                      <a:pt x="527" y="499"/>
                    </a:cubicBezTo>
                    <a:cubicBezTo>
                      <a:pt x="527" y="527"/>
                      <a:pt x="555" y="583"/>
                      <a:pt x="555" y="610"/>
                    </a:cubicBezTo>
                    <a:cubicBezTo>
                      <a:pt x="555" y="666"/>
                      <a:pt x="527" y="694"/>
                      <a:pt x="527" y="721"/>
                    </a:cubicBezTo>
                    <a:cubicBezTo>
                      <a:pt x="499" y="749"/>
                      <a:pt x="472" y="777"/>
                      <a:pt x="444" y="804"/>
                    </a:cubicBezTo>
                    <a:cubicBezTo>
                      <a:pt x="416" y="804"/>
                      <a:pt x="361" y="832"/>
                      <a:pt x="333" y="832"/>
                    </a:cubicBezTo>
                    <a:cubicBezTo>
                      <a:pt x="305" y="832"/>
                      <a:pt x="250" y="804"/>
                      <a:pt x="222" y="804"/>
                    </a:cubicBezTo>
                    <a:cubicBezTo>
                      <a:pt x="194" y="777"/>
                      <a:pt x="167" y="749"/>
                      <a:pt x="139" y="721"/>
                    </a:cubicBezTo>
                    <a:cubicBezTo>
                      <a:pt x="139" y="694"/>
                      <a:pt x="111" y="666"/>
                      <a:pt x="111" y="610"/>
                    </a:cubicBezTo>
                    <a:cubicBezTo>
                      <a:pt x="111" y="583"/>
                      <a:pt x="139" y="527"/>
                      <a:pt x="139" y="499"/>
                    </a:cubicBezTo>
                    <a:cubicBezTo>
                      <a:pt x="167" y="472"/>
                      <a:pt x="194" y="444"/>
                      <a:pt x="222" y="444"/>
                    </a:cubicBezTo>
                    <a:cubicBezTo>
                      <a:pt x="250" y="416"/>
                      <a:pt x="305" y="416"/>
                      <a:pt x="333" y="416"/>
                    </a:cubicBezTo>
                    <a:close/>
                    <a:moveTo>
                      <a:pt x="333" y="0"/>
                    </a:moveTo>
                    <a:cubicBezTo>
                      <a:pt x="333" y="28"/>
                      <a:pt x="333" y="28"/>
                      <a:pt x="333" y="28"/>
                    </a:cubicBezTo>
                    <a:lnTo>
                      <a:pt x="83" y="361"/>
                    </a:lnTo>
                    <a:cubicBezTo>
                      <a:pt x="28" y="444"/>
                      <a:pt x="0" y="527"/>
                      <a:pt x="0" y="610"/>
                    </a:cubicBezTo>
                    <a:cubicBezTo>
                      <a:pt x="0" y="666"/>
                      <a:pt x="0" y="721"/>
                      <a:pt x="28" y="777"/>
                    </a:cubicBezTo>
                    <a:cubicBezTo>
                      <a:pt x="56" y="832"/>
                      <a:pt x="111" y="860"/>
                      <a:pt x="139" y="888"/>
                    </a:cubicBezTo>
                    <a:cubicBezTo>
                      <a:pt x="194" y="915"/>
                      <a:pt x="278" y="915"/>
                      <a:pt x="333" y="915"/>
                    </a:cubicBezTo>
                    <a:cubicBezTo>
                      <a:pt x="416" y="915"/>
                      <a:pt x="472" y="915"/>
                      <a:pt x="527" y="888"/>
                    </a:cubicBezTo>
                    <a:cubicBezTo>
                      <a:pt x="555" y="860"/>
                      <a:pt x="610" y="804"/>
                      <a:pt x="638" y="777"/>
                    </a:cubicBezTo>
                    <a:cubicBezTo>
                      <a:pt x="666" y="721"/>
                      <a:pt x="666" y="666"/>
                      <a:pt x="666" y="610"/>
                    </a:cubicBezTo>
                    <a:cubicBezTo>
                      <a:pt x="666" y="555"/>
                      <a:pt x="666" y="499"/>
                      <a:pt x="638" y="472"/>
                    </a:cubicBezTo>
                    <a:cubicBezTo>
                      <a:pt x="610" y="416"/>
                      <a:pt x="555" y="361"/>
                      <a:pt x="527" y="333"/>
                    </a:cubicBezTo>
                    <a:cubicBezTo>
                      <a:pt x="472" y="305"/>
                      <a:pt x="416" y="305"/>
                      <a:pt x="361" y="305"/>
                    </a:cubicBezTo>
                    <a:lnTo>
                      <a:pt x="278" y="305"/>
                    </a:lnTo>
                    <a:lnTo>
                      <a:pt x="472" y="28"/>
                    </a:lnTo>
                    <a:cubicBezTo>
                      <a:pt x="472" y="28"/>
                      <a:pt x="472" y="0"/>
                      <a:pt x="4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7" name="Google Shape;3157;p48"/>
            <p:cNvGrpSpPr/>
            <p:nvPr/>
          </p:nvGrpSpPr>
          <p:grpSpPr>
            <a:xfrm>
              <a:off x="5614975" y="4609225"/>
              <a:ext cx="2597125" cy="40925"/>
              <a:chOff x="5614975" y="4609225"/>
              <a:chExt cx="2597125" cy="40925"/>
            </a:xfrm>
          </p:grpSpPr>
          <p:sp>
            <p:nvSpPr>
              <p:cNvPr id="3158" name="Google Shape;3158;p48"/>
              <p:cNvSpPr/>
              <p:nvPr/>
            </p:nvSpPr>
            <p:spPr>
              <a:xfrm>
                <a:off x="5614975" y="4632100"/>
                <a:ext cx="24974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1" y="139"/>
                      <a:pt x="777" y="167"/>
                      <a:pt x="832" y="194"/>
                    </a:cubicBezTo>
                    <a:cubicBezTo>
                      <a:pt x="888" y="222"/>
                      <a:pt x="915" y="277"/>
                      <a:pt x="915" y="361"/>
                    </a:cubicBezTo>
                    <a:cubicBezTo>
                      <a:pt x="915" y="416"/>
                      <a:pt x="888" y="472"/>
                      <a:pt x="832" y="527"/>
                    </a:cubicBezTo>
                    <a:cubicBezTo>
                      <a:pt x="777" y="555"/>
                      <a:pt x="721" y="582"/>
                      <a:pt x="638" y="582"/>
                    </a:cubicBezTo>
                    <a:lnTo>
                      <a:pt x="389" y="582"/>
                    </a:lnTo>
                    <a:cubicBezTo>
                      <a:pt x="306" y="582"/>
                      <a:pt x="250" y="555"/>
                      <a:pt x="195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95" y="194"/>
                    </a:cubicBezTo>
                    <a:cubicBezTo>
                      <a:pt x="250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95" y="28"/>
                      <a:pt x="111" y="83"/>
                    </a:cubicBezTo>
                    <a:cubicBezTo>
                      <a:pt x="28" y="139"/>
                      <a:pt x="1" y="222"/>
                      <a:pt x="1" y="361"/>
                    </a:cubicBezTo>
                    <a:cubicBezTo>
                      <a:pt x="1" y="472"/>
                      <a:pt x="28" y="555"/>
                      <a:pt x="111" y="610"/>
                    </a:cubicBezTo>
                    <a:cubicBezTo>
                      <a:pt x="195" y="666"/>
                      <a:pt x="278" y="721"/>
                      <a:pt x="389" y="721"/>
                    </a:cubicBezTo>
                    <a:lnTo>
                      <a:pt x="638" y="721"/>
                    </a:lnTo>
                    <a:cubicBezTo>
                      <a:pt x="749" y="693"/>
                      <a:pt x="832" y="666"/>
                      <a:pt x="915" y="610"/>
                    </a:cubicBezTo>
                    <a:cubicBezTo>
                      <a:pt x="999" y="555"/>
                      <a:pt x="1026" y="472"/>
                      <a:pt x="1026" y="361"/>
                    </a:cubicBezTo>
                    <a:cubicBezTo>
                      <a:pt x="1026" y="222"/>
                      <a:pt x="999" y="139"/>
                      <a:pt x="915" y="83"/>
                    </a:cubicBezTo>
                    <a:cubicBezTo>
                      <a:pt x="832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48"/>
              <p:cNvSpPr/>
              <p:nvPr/>
            </p:nvSpPr>
            <p:spPr>
              <a:xfrm>
                <a:off x="5615656" y="4617525"/>
                <a:ext cx="23612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971" h="445" extrusionOk="0">
                    <a:moveTo>
                      <a:pt x="0" y="1"/>
                    </a:moveTo>
                    <a:cubicBezTo>
                      <a:pt x="0" y="1"/>
                      <a:pt x="0" y="29"/>
                      <a:pt x="0" y="29"/>
                    </a:cubicBezTo>
                    <a:lnTo>
                      <a:pt x="0" y="84"/>
                    </a:lnTo>
                    <a:cubicBezTo>
                      <a:pt x="0" y="112"/>
                      <a:pt x="0" y="112"/>
                      <a:pt x="0" y="140"/>
                    </a:cubicBezTo>
                    <a:lnTo>
                      <a:pt x="250" y="445"/>
                    </a:lnTo>
                    <a:lnTo>
                      <a:pt x="278" y="445"/>
                    </a:lnTo>
                    <a:lnTo>
                      <a:pt x="333" y="417"/>
                    </a:lnTo>
                    <a:cubicBezTo>
                      <a:pt x="333" y="417"/>
                      <a:pt x="333" y="389"/>
                      <a:pt x="333" y="389"/>
                    </a:cubicBezTo>
                    <a:cubicBezTo>
                      <a:pt x="333" y="389"/>
                      <a:pt x="333" y="361"/>
                      <a:pt x="333" y="361"/>
                    </a:cubicBezTo>
                    <a:lnTo>
                      <a:pt x="139" y="140"/>
                    </a:lnTo>
                    <a:lnTo>
                      <a:pt x="943" y="140"/>
                    </a:lnTo>
                    <a:cubicBezTo>
                      <a:pt x="971" y="140"/>
                      <a:pt x="971" y="140"/>
                      <a:pt x="971" y="112"/>
                    </a:cubicBezTo>
                    <a:lnTo>
                      <a:pt x="971" y="29"/>
                    </a:lnTo>
                    <a:cubicBezTo>
                      <a:pt x="971" y="29"/>
                      <a:pt x="971" y="1"/>
                      <a:pt x="9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48"/>
              <p:cNvSpPr/>
              <p:nvPr/>
            </p:nvSpPr>
            <p:spPr>
              <a:xfrm>
                <a:off x="6128984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2" y="139"/>
                      <a:pt x="805" y="167"/>
                      <a:pt x="833" y="194"/>
                    </a:cubicBezTo>
                    <a:cubicBezTo>
                      <a:pt x="888" y="222"/>
                      <a:pt x="916" y="277"/>
                      <a:pt x="916" y="361"/>
                    </a:cubicBezTo>
                    <a:cubicBezTo>
                      <a:pt x="916" y="416"/>
                      <a:pt x="888" y="472"/>
                      <a:pt x="833" y="527"/>
                    </a:cubicBezTo>
                    <a:cubicBezTo>
                      <a:pt x="805" y="555"/>
                      <a:pt x="722" y="582"/>
                      <a:pt x="638" y="582"/>
                    </a:cubicBezTo>
                    <a:lnTo>
                      <a:pt x="417" y="582"/>
                    </a:lnTo>
                    <a:cubicBezTo>
                      <a:pt x="306" y="582"/>
                      <a:pt x="250" y="555"/>
                      <a:pt x="195" y="527"/>
                    </a:cubicBezTo>
                    <a:cubicBezTo>
                      <a:pt x="139" y="472"/>
                      <a:pt x="139" y="416"/>
                      <a:pt x="139" y="361"/>
                    </a:cubicBezTo>
                    <a:cubicBezTo>
                      <a:pt x="139" y="277"/>
                      <a:pt x="139" y="222"/>
                      <a:pt x="195" y="194"/>
                    </a:cubicBezTo>
                    <a:cubicBezTo>
                      <a:pt x="250" y="167"/>
                      <a:pt x="306" y="139"/>
                      <a:pt x="417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95" y="28"/>
                      <a:pt x="112" y="83"/>
                    </a:cubicBezTo>
                    <a:cubicBezTo>
                      <a:pt x="56" y="139"/>
                      <a:pt x="1" y="222"/>
                      <a:pt x="1" y="361"/>
                    </a:cubicBezTo>
                    <a:cubicBezTo>
                      <a:pt x="1" y="472"/>
                      <a:pt x="56" y="555"/>
                      <a:pt x="112" y="610"/>
                    </a:cubicBezTo>
                    <a:cubicBezTo>
                      <a:pt x="195" y="666"/>
                      <a:pt x="278" y="721"/>
                      <a:pt x="389" y="721"/>
                    </a:cubicBezTo>
                    <a:lnTo>
                      <a:pt x="638" y="721"/>
                    </a:lnTo>
                    <a:cubicBezTo>
                      <a:pt x="749" y="693"/>
                      <a:pt x="860" y="666"/>
                      <a:pt x="916" y="610"/>
                    </a:cubicBezTo>
                    <a:cubicBezTo>
                      <a:pt x="999" y="555"/>
                      <a:pt x="1027" y="472"/>
                      <a:pt x="1027" y="361"/>
                    </a:cubicBezTo>
                    <a:cubicBezTo>
                      <a:pt x="1027" y="222"/>
                      <a:pt x="999" y="139"/>
                      <a:pt x="916" y="83"/>
                    </a:cubicBezTo>
                    <a:cubicBezTo>
                      <a:pt x="860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48"/>
              <p:cNvSpPr/>
              <p:nvPr/>
            </p:nvSpPr>
            <p:spPr>
              <a:xfrm>
                <a:off x="6128575" y="4611300"/>
                <a:ext cx="256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694" extrusionOk="0">
                    <a:moveTo>
                      <a:pt x="943" y="1"/>
                    </a:moveTo>
                    <a:cubicBezTo>
                      <a:pt x="916" y="1"/>
                      <a:pt x="916" y="28"/>
                      <a:pt x="916" y="28"/>
                    </a:cubicBezTo>
                    <a:cubicBezTo>
                      <a:pt x="888" y="28"/>
                      <a:pt x="888" y="28"/>
                      <a:pt x="888" y="56"/>
                    </a:cubicBezTo>
                    <a:lnTo>
                      <a:pt x="888" y="500"/>
                    </a:lnTo>
                    <a:lnTo>
                      <a:pt x="611" y="222"/>
                    </a:lnTo>
                    <a:cubicBezTo>
                      <a:pt x="555" y="139"/>
                      <a:pt x="500" y="112"/>
                      <a:pt x="472" y="84"/>
                    </a:cubicBezTo>
                    <a:cubicBezTo>
                      <a:pt x="417" y="56"/>
                      <a:pt x="361" y="28"/>
                      <a:pt x="306" y="28"/>
                    </a:cubicBezTo>
                    <a:cubicBezTo>
                      <a:pt x="223" y="28"/>
                      <a:pt x="139" y="56"/>
                      <a:pt x="84" y="112"/>
                    </a:cubicBezTo>
                    <a:cubicBezTo>
                      <a:pt x="29" y="167"/>
                      <a:pt x="1" y="250"/>
                      <a:pt x="1" y="361"/>
                    </a:cubicBezTo>
                    <a:cubicBezTo>
                      <a:pt x="1" y="417"/>
                      <a:pt x="29" y="472"/>
                      <a:pt x="56" y="527"/>
                    </a:cubicBezTo>
                    <a:cubicBezTo>
                      <a:pt x="84" y="583"/>
                      <a:pt x="112" y="611"/>
                      <a:pt x="167" y="638"/>
                    </a:cubicBezTo>
                    <a:cubicBezTo>
                      <a:pt x="223" y="666"/>
                      <a:pt x="278" y="666"/>
                      <a:pt x="306" y="694"/>
                    </a:cubicBezTo>
                    <a:cubicBezTo>
                      <a:pt x="333" y="694"/>
                      <a:pt x="333" y="666"/>
                      <a:pt x="333" y="666"/>
                    </a:cubicBezTo>
                    <a:cubicBezTo>
                      <a:pt x="333" y="666"/>
                      <a:pt x="333" y="666"/>
                      <a:pt x="333" y="638"/>
                    </a:cubicBezTo>
                    <a:lnTo>
                      <a:pt x="333" y="583"/>
                    </a:lnTo>
                    <a:cubicBezTo>
                      <a:pt x="333" y="583"/>
                      <a:pt x="333" y="555"/>
                      <a:pt x="333" y="555"/>
                    </a:cubicBezTo>
                    <a:lnTo>
                      <a:pt x="306" y="555"/>
                    </a:lnTo>
                    <a:cubicBezTo>
                      <a:pt x="250" y="527"/>
                      <a:pt x="223" y="527"/>
                      <a:pt x="167" y="472"/>
                    </a:cubicBezTo>
                    <a:cubicBezTo>
                      <a:pt x="139" y="444"/>
                      <a:pt x="139" y="417"/>
                      <a:pt x="139" y="361"/>
                    </a:cubicBezTo>
                    <a:cubicBezTo>
                      <a:pt x="139" y="306"/>
                      <a:pt x="139" y="250"/>
                      <a:pt x="167" y="222"/>
                    </a:cubicBezTo>
                    <a:cubicBezTo>
                      <a:pt x="195" y="195"/>
                      <a:pt x="250" y="167"/>
                      <a:pt x="306" y="167"/>
                    </a:cubicBezTo>
                    <a:cubicBezTo>
                      <a:pt x="361" y="167"/>
                      <a:pt x="389" y="195"/>
                      <a:pt x="417" y="195"/>
                    </a:cubicBezTo>
                    <a:cubicBezTo>
                      <a:pt x="472" y="222"/>
                      <a:pt x="500" y="278"/>
                      <a:pt x="583" y="361"/>
                    </a:cubicBezTo>
                    <a:lnTo>
                      <a:pt x="888" y="666"/>
                    </a:lnTo>
                    <a:cubicBezTo>
                      <a:pt x="888" y="694"/>
                      <a:pt x="916" y="694"/>
                      <a:pt x="943" y="694"/>
                    </a:cubicBezTo>
                    <a:lnTo>
                      <a:pt x="999" y="694"/>
                    </a:lnTo>
                    <a:cubicBezTo>
                      <a:pt x="1027" y="694"/>
                      <a:pt x="1027" y="666"/>
                      <a:pt x="1027" y="666"/>
                    </a:cubicBezTo>
                    <a:lnTo>
                      <a:pt x="1027" y="56"/>
                    </a:lnTo>
                    <a:cubicBezTo>
                      <a:pt x="1027" y="28"/>
                      <a:pt x="1027" y="28"/>
                      <a:pt x="999" y="28"/>
                    </a:cubicBezTo>
                    <a:cubicBezTo>
                      <a:pt x="999" y="28"/>
                      <a:pt x="999" y="1"/>
                      <a:pt x="9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48"/>
              <p:cNvSpPr/>
              <p:nvPr/>
            </p:nvSpPr>
            <p:spPr>
              <a:xfrm>
                <a:off x="6643694" y="4632100"/>
                <a:ext cx="249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22" extrusionOk="0">
                    <a:moveTo>
                      <a:pt x="610" y="139"/>
                    </a:moveTo>
                    <a:cubicBezTo>
                      <a:pt x="693" y="139"/>
                      <a:pt x="776" y="167"/>
                      <a:pt x="804" y="194"/>
                    </a:cubicBezTo>
                    <a:cubicBezTo>
                      <a:pt x="860" y="222"/>
                      <a:pt x="887" y="277"/>
                      <a:pt x="887" y="361"/>
                    </a:cubicBezTo>
                    <a:cubicBezTo>
                      <a:pt x="887" y="416"/>
                      <a:pt x="860" y="472"/>
                      <a:pt x="804" y="527"/>
                    </a:cubicBezTo>
                    <a:cubicBezTo>
                      <a:pt x="776" y="555"/>
                      <a:pt x="693" y="582"/>
                      <a:pt x="610" y="582"/>
                    </a:cubicBezTo>
                    <a:lnTo>
                      <a:pt x="388" y="582"/>
                    </a:lnTo>
                    <a:cubicBezTo>
                      <a:pt x="305" y="582"/>
                      <a:pt x="222" y="555"/>
                      <a:pt x="166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66" y="194"/>
                    </a:cubicBezTo>
                    <a:cubicBezTo>
                      <a:pt x="222" y="167"/>
                      <a:pt x="305" y="139"/>
                      <a:pt x="388" y="139"/>
                    </a:cubicBezTo>
                    <a:close/>
                    <a:moveTo>
                      <a:pt x="361" y="0"/>
                    </a:moveTo>
                    <a:cubicBezTo>
                      <a:pt x="250" y="0"/>
                      <a:pt x="166" y="28"/>
                      <a:pt x="83" y="83"/>
                    </a:cubicBezTo>
                    <a:cubicBezTo>
                      <a:pt x="28" y="139"/>
                      <a:pt x="0" y="222"/>
                      <a:pt x="0" y="361"/>
                    </a:cubicBezTo>
                    <a:cubicBezTo>
                      <a:pt x="0" y="472"/>
                      <a:pt x="28" y="555"/>
                      <a:pt x="83" y="610"/>
                    </a:cubicBezTo>
                    <a:cubicBezTo>
                      <a:pt x="166" y="666"/>
                      <a:pt x="250" y="721"/>
                      <a:pt x="361" y="721"/>
                    </a:cubicBezTo>
                    <a:lnTo>
                      <a:pt x="610" y="721"/>
                    </a:lnTo>
                    <a:cubicBezTo>
                      <a:pt x="721" y="693"/>
                      <a:pt x="832" y="666"/>
                      <a:pt x="887" y="610"/>
                    </a:cubicBezTo>
                    <a:cubicBezTo>
                      <a:pt x="971" y="555"/>
                      <a:pt x="998" y="472"/>
                      <a:pt x="998" y="361"/>
                    </a:cubicBezTo>
                    <a:cubicBezTo>
                      <a:pt x="998" y="222"/>
                      <a:pt x="971" y="139"/>
                      <a:pt x="887" y="83"/>
                    </a:cubicBezTo>
                    <a:cubicBezTo>
                      <a:pt x="832" y="28"/>
                      <a:pt x="721" y="0"/>
                      <a:pt x="6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48"/>
              <p:cNvSpPr/>
              <p:nvPr/>
            </p:nvSpPr>
            <p:spPr>
              <a:xfrm>
                <a:off x="6643556" y="4611300"/>
                <a:ext cx="249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694" extrusionOk="0">
                    <a:moveTo>
                      <a:pt x="693" y="1"/>
                    </a:moveTo>
                    <a:cubicBezTo>
                      <a:pt x="610" y="1"/>
                      <a:pt x="555" y="28"/>
                      <a:pt x="499" y="84"/>
                    </a:cubicBezTo>
                    <a:cubicBezTo>
                      <a:pt x="444" y="139"/>
                      <a:pt x="416" y="195"/>
                      <a:pt x="416" y="306"/>
                    </a:cubicBezTo>
                    <a:lnTo>
                      <a:pt x="416" y="333"/>
                    </a:lnTo>
                    <a:lnTo>
                      <a:pt x="111" y="56"/>
                    </a:lnTo>
                    <a:cubicBezTo>
                      <a:pt x="111" y="28"/>
                      <a:pt x="83" y="28"/>
                      <a:pt x="83" y="28"/>
                    </a:cubicBezTo>
                    <a:lnTo>
                      <a:pt x="28" y="28"/>
                    </a:lnTo>
                    <a:cubicBezTo>
                      <a:pt x="28" y="28"/>
                      <a:pt x="28" y="28"/>
                      <a:pt x="0" y="56"/>
                    </a:cubicBezTo>
                    <a:lnTo>
                      <a:pt x="0" y="638"/>
                    </a:lnTo>
                    <a:cubicBezTo>
                      <a:pt x="28" y="666"/>
                      <a:pt x="28" y="666"/>
                      <a:pt x="28" y="666"/>
                    </a:cubicBezTo>
                    <a:lnTo>
                      <a:pt x="83" y="666"/>
                    </a:lnTo>
                    <a:cubicBezTo>
                      <a:pt x="83" y="666"/>
                      <a:pt x="111" y="666"/>
                      <a:pt x="111" y="638"/>
                    </a:cubicBezTo>
                    <a:lnTo>
                      <a:pt x="111" y="195"/>
                    </a:lnTo>
                    <a:lnTo>
                      <a:pt x="416" y="472"/>
                    </a:lnTo>
                    <a:cubicBezTo>
                      <a:pt x="444" y="500"/>
                      <a:pt x="444" y="500"/>
                      <a:pt x="471" y="500"/>
                    </a:cubicBezTo>
                    <a:lnTo>
                      <a:pt x="527" y="500"/>
                    </a:lnTo>
                    <a:cubicBezTo>
                      <a:pt x="527" y="472"/>
                      <a:pt x="527" y="472"/>
                      <a:pt x="527" y="472"/>
                    </a:cubicBezTo>
                    <a:lnTo>
                      <a:pt x="527" y="333"/>
                    </a:lnTo>
                    <a:cubicBezTo>
                      <a:pt x="527" y="195"/>
                      <a:pt x="582" y="112"/>
                      <a:pt x="693" y="112"/>
                    </a:cubicBezTo>
                    <a:cubicBezTo>
                      <a:pt x="749" y="112"/>
                      <a:pt x="804" y="139"/>
                      <a:pt x="832" y="195"/>
                    </a:cubicBezTo>
                    <a:cubicBezTo>
                      <a:pt x="860" y="222"/>
                      <a:pt x="887" y="278"/>
                      <a:pt x="887" y="333"/>
                    </a:cubicBezTo>
                    <a:cubicBezTo>
                      <a:pt x="887" y="389"/>
                      <a:pt x="887" y="444"/>
                      <a:pt x="860" y="500"/>
                    </a:cubicBezTo>
                    <a:cubicBezTo>
                      <a:pt x="832" y="527"/>
                      <a:pt x="804" y="555"/>
                      <a:pt x="749" y="583"/>
                    </a:cubicBezTo>
                    <a:lnTo>
                      <a:pt x="721" y="583"/>
                    </a:lnTo>
                    <a:cubicBezTo>
                      <a:pt x="721" y="583"/>
                      <a:pt x="721" y="611"/>
                      <a:pt x="721" y="611"/>
                    </a:cubicBezTo>
                    <a:lnTo>
                      <a:pt x="721" y="666"/>
                    </a:lnTo>
                    <a:cubicBezTo>
                      <a:pt x="721" y="694"/>
                      <a:pt x="721" y="694"/>
                      <a:pt x="749" y="694"/>
                    </a:cubicBezTo>
                    <a:cubicBezTo>
                      <a:pt x="804" y="694"/>
                      <a:pt x="832" y="694"/>
                      <a:pt x="887" y="666"/>
                    </a:cubicBezTo>
                    <a:cubicBezTo>
                      <a:pt x="915" y="638"/>
                      <a:pt x="943" y="583"/>
                      <a:pt x="971" y="527"/>
                    </a:cubicBezTo>
                    <a:cubicBezTo>
                      <a:pt x="998" y="472"/>
                      <a:pt x="998" y="417"/>
                      <a:pt x="998" y="333"/>
                    </a:cubicBezTo>
                    <a:cubicBezTo>
                      <a:pt x="998" y="278"/>
                      <a:pt x="998" y="222"/>
                      <a:pt x="971" y="167"/>
                    </a:cubicBezTo>
                    <a:cubicBezTo>
                      <a:pt x="943" y="112"/>
                      <a:pt x="915" y="56"/>
                      <a:pt x="860" y="28"/>
                    </a:cubicBezTo>
                    <a:cubicBezTo>
                      <a:pt x="832" y="1"/>
                      <a:pt x="776" y="1"/>
                      <a:pt x="6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48"/>
              <p:cNvSpPr/>
              <p:nvPr/>
            </p:nvSpPr>
            <p:spPr>
              <a:xfrm>
                <a:off x="7157705" y="4632100"/>
                <a:ext cx="249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22" extrusionOk="0">
                    <a:moveTo>
                      <a:pt x="611" y="139"/>
                    </a:moveTo>
                    <a:cubicBezTo>
                      <a:pt x="694" y="139"/>
                      <a:pt x="777" y="167"/>
                      <a:pt x="833" y="194"/>
                    </a:cubicBezTo>
                    <a:cubicBezTo>
                      <a:pt x="860" y="222"/>
                      <a:pt x="888" y="277"/>
                      <a:pt x="888" y="361"/>
                    </a:cubicBezTo>
                    <a:cubicBezTo>
                      <a:pt x="888" y="416"/>
                      <a:pt x="860" y="472"/>
                      <a:pt x="833" y="527"/>
                    </a:cubicBezTo>
                    <a:cubicBezTo>
                      <a:pt x="777" y="555"/>
                      <a:pt x="694" y="582"/>
                      <a:pt x="611" y="582"/>
                    </a:cubicBezTo>
                    <a:lnTo>
                      <a:pt x="389" y="582"/>
                    </a:lnTo>
                    <a:cubicBezTo>
                      <a:pt x="306" y="582"/>
                      <a:pt x="223" y="555"/>
                      <a:pt x="167" y="527"/>
                    </a:cubicBezTo>
                    <a:cubicBezTo>
                      <a:pt x="139" y="472"/>
                      <a:pt x="112" y="416"/>
                      <a:pt x="112" y="361"/>
                    </a:cubicBezTo>
                    <a:cubicBezTo>
                      <a:pt x="112" y="277"/>
                      <a:pt x="139" y="222"/>
                      <a:pt x="167" y="194"/>
                    </a:cubicBezTo>
                    <a:cubicBezTo>
                      <a:pt x="223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50" y="0"/>
                      <a:pt x="167" y="28"/>
                      <a:pt x="112" y="83"/>
                    </a:cubicBezTo>
                    <a:cubicBezTo>
                      <a:pt x="28" y="139"/>
                      <a:pt x="1" y="222"/>
                      <a:pt x="1" y="361"/>
                    </a:cubicBezTo>
                    <a:cubicBezTo>
                      <a:pt x="1" y="472"/>
                      <a:pt x="28" y="555"/>
                      <a:pt x="112" y="610"/>
                    </a:cubicBezTo>
                    <a:cubicBezTo>
                      <a:pt x="167" y="666"/>
                      <a:pt x="250" y="721"/>
                      <a:pt x="389" y="721"/>
                    </a:cubicBezTo>
                    <a:lnTo>
                      <a:pt x="611" y="721"/>
                    </a:lnTo>
                    <a:cubicBezTo>
                      <a:pt x="749" y="693"/>
                      <a:pt x="833" y="666"/>
                      <a:pt x="916" y="610"/>
                    </a:cubicBezTo>
                    <a:cubicBezTo>
                      <a:pt x="971" y="555"/>
                      <a:pt x="999" y="472"/>
                      <a:pt x="999" y="361"/>
                    </a:cubicBezTo>
                    <a:cubicBezTo>
                      <a:pt x="999" y="222"/>
                      <a:pt x="971" y="139"/>
                      <a:pt x="916" y="83"/>
                    </a:cubicBezTo>
                    <a:cubicBezTo>
                      <a:pt x="833" y="28"/>
                      <a:pt x="749" y="0"/>
                      <a:pt x="6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48"/>
              <p:cNvSpPr/>
              <p:nvPr/>
            </p:nvSpPr>
            <p:spPr>
              <a:xfrm>
                <a:off x="7157837" y="4609225"/>
                <a:ext cx="24975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999" h="777" extrusionOk="0">
                    <a:moveTo>
                      <a:pt x="638" y="277"/>
                    </a:moveTo>
                    <a:lnTo>
                      <a:pt x="638" y="638"/>
                    </a:lnTo>
                    <a:lnTo>
                      <a:pt x="139" y="277"/>
                    </a:lnTo>
                    <a:close/>
                    <a:moveTo>
                      <a:pt x="638" y="0"/>
                    </a:moveTo>
                    <a:cubicBezTo>
                      <a:pt x="638" y="0"/>
                      <a:pt x="638" y="28"/>
                      <a:pt x="638" y="28"/>
                    </a:cubicBezTo>
                    <a:lnTo>
                      <a:pt x="638" y="167"/>
                    </a:lnTo>
                    <a:lnTo>
                      <a:pt x="1" y="167"/>
                    </a:lnTo>
                    <a:cubicBezTo>
                      <a:pt x="1" y="167"/>
                      <a:pt x="1" y="167"/>
                      <a:pt x="1" y="194"/>
                    </a:cubicBezTo>
                    <a:lnTo>
                      <a:pt x="1" y="277"/>
                    </a:lnTo>
                    <a:cubicBezTo>
                      <a:pt x="1" y="305"/>
                      <a:pt x="1" y="305"/>
                      <a:pt x="1" y="305"/>
                    </a:cubicBezTo>
                    <a:cubicBezTo>
                      <a:pt x="28" y="333"/>
                      <a:pt x="28" y="333"/>
                      <a:pt x="28" y="333"/>
                    </a:cubicBezTo>
                    <a:lnTo>
                      <a:pt x="638" y="749"/>
                    </a:lnTo>
                    <a:cubicBezTo>
                      <a:pt x="638" y="777"/>
                      <a:pt x="666" y="777"/>
                      <a:pt x="666" y="777"/>
                    </a:cubicBezTo>
                    <a:lnTo>
                      <a:pt x="749" y="777"/>
                    </a:lnTo>
                    <a:cubicBezTo>
                      <a:pt x="749" y="749"/>
                      <a:pt x="749" y="749"/>
                      <a:pt x="749" y="749"/>
                    </a:cubicBezTo>
                    <a:lnTo>
                      <a:pt x="749" y="277"/>
                    </a:lnTo>
                    <a:lnTo>
                      <a:pt x="999" y="277"/>
                    </a:lnTo>
                    <a:cubicBezTo>
                      <a:pt x="999" y="277"/>
                      <a:pt x="999" y="250"/>
                      <a:pt x="999" y="250"/>
                    </a:cubicBezTo>
                    <a:lnTo>
                      <a:pt x="999" y="194"/>
                    </a:lnTo>
                    <a:cubicBezTo>
                      <a:pt x="999" y="167"/>
                      <a:pt x="999" y="167"/>
                      <a:pt x="999" y="167"/>
                    </a:cubicBezTo>
                    <a:lnTo>
                      <a:pt x="749" y="167"/>
                    </a:lnTo>
                    <a:lnTo>
                      <a:pt x="749" y="28"/>
                    </a:lnTo>
                    <a:cubicBezTo>
                      <a:pt x="749" y="28"/>
                      <a:pt x="749" y="0"/>
                      <a:pt x="7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48"/>
              <p:cNvSpPr/>
              <p:nvPr/>
            </p:nvSpPr>
            <p:spPr>
              <a:xfrm>
                <a:off x="7671715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11" y="139"/>
                    </a:moveTo>
                    <a:cubicBezTo>
                      <a:pt x="722" y="139"/>
                      <a:pt x="777" y="167"/>
                      <a:pt x="833" y="194"/>
                    </a:cubicBezTo>
                    <a:cubicBezTo>
                      <a:pt x="888" y="222"/>
                      <a:pt x="888" y="277"/>
                      <a:pt x="888" y="361"/>
                    </a:cubicBezTo>
                    <a:cubicBezTo>
                      <a:pt x="888" y="416"/>
                      <a:pt x="888" y="472"/>
                      <a:pt x="833" y="527"/>
                    </a:cubicBezTo>
                    <a:cubicBezTo>
                      <a:pt x="777" y="555"/>
                      <a:pt x="722" y="582"/>
                      <a:pt x="611" y="582"/>
                    </a:cubicBezTo>
                    <a:lnTo>
                      <a:pt x="389" y="582"/>
                    </a:lnTo>
                    <a:cubicBezTo>
                      <a:pt x="306" y="582"/>
                      <a:pt x="223" y="555"/>
                      <a:pt x="195" y="527"/>
                    </a:cubicBezTo>
                    <a:cubicBezTo>
                      <a:pt x="140" y="472"/>
                      <a:pt x="112" y="416"/>
                      <a:pt x="112" y="361"/>
                    </a:cubicBezTo>
                    <a:cubicBezTo>
                      <a:pt x="112" y="277"/>
                      <a:pt x="140" y="222"/>
                      <a:pt x="195" y="194"/>
                    </a:cubicBezTo>
                    <a:cubicBezTo>
                      <a:pt x="223" y="167"/>
                      <a:pt x="306" y="139"/>
                      <a:pt x="389" y="139"/>
                    </a:cubicBezTo>
                    <a:close/>
                    <a:moveTo>
                      <a:pt x="389" y="0"/>
                    </a:moveTo>
                    <a:cubicBezTo>
                      <a:pt x="278" y="0"/>
                      <a:pt x="167" y="28"/>
                      <a:pt x="112" y="83"/>
                    </a:cubicBezTo>
                    <a:cubicBezTo>
                      <a:pt x="29" y="139"/>
                      <a:pt x="1" y="222"/>
                      <a:pt x="1" y="361"/>
                    </a:cubicBezTo>
                    <a:cubicBezTo>
                      <a:pt x="1" y="472"/>
                      <a:pt x="29" y="555"/>
                      <a:pt x="112" y="610"/>
                    </a:cubicBezTo>
                    <a:cubicBezTo>
                      <a:pt x="167" y="666"/>
                      <a:pt x="278" y="721"/>
                      <a:pt x="389" y="721"/>
                    </a:cubicBezTo>
                    <a:lnTo>
                      <a:pt x="639" y="721"/>
                    </a:lnTo>
                    <a:cubicBezTo>
                      <a:pt x="750" y="693"/>
                      <a:pt x="833" y="666"/>
                      <a:pt x="916" y="610"/>
                    </a:cubicBezTo>
                    <a:cubicBezTo>
                      <a:pt x="971" y="555"/>
                      <a:pt x="1027" y="472"/>
                      <a:pt x="1027" y="361"/>
                    </a:cubicBezTo>
                    <a:cubicBezTo>
                      <a:pt x="1027" y="222"/>
                      <a:pt x="971" y="139"/>
                      <a:pt x="916" y="83"/>
                    </a:cubicBezTo>
                    <a:cubicBezTo>
                      <a:pt x="833" y="28"/>
                      <a:pt x="750" y="0"/>
                      <a:pt x="6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48"/>
              <p:cNvSpPr/>
              <p:nvPr/>
            </p:nvSpPr>
            <p:spPr>
              <a:xfrm>
                <a:off x="7672119" y="4611300"/>
                <a:ext cx="256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694" extrusionOk="0">
                    <a:moveTo>
                      <a:pt x="694" y="1"/>
                    </a:moveTo>
                    <a:cubicBezTo>
                      <a:pt x="611" y="1"/>
                      <a:pt x="555" y="1"/>
                      <a:pt x="500" y="28"/>
                    </a:cubicBezTo>
                    <a:cubicBezTo>
                      <a:pt x="472" y="84"/>
                      <a:pt x="417" y="112"/>
                      <a:pt x="417" y="167"/>
                    </a:cubicBezTo>
                    <a:cubicBezTo>
                      <a:pt x="389" y="222"/>
                      <a:pt x="361" y="278"/>
                      <a:pt x="361" y="333"/>
                    </a:cubicBezTo>
                    <a:cubicBezTo>
                      <a:pt x="361" y="417"/>
                      <a:pt x="389" y="472"/>
                      <a:pt x="417" y="527"/>
                    </a:cubicBezTo>
                    <a:lnTo>
                      <a:pt x="140" y="500"/>
                    </a:lnTo>
                    <a:lnTo>
                      <a:pt x="140" y="84"/>
                    </a:lnTo>
                    <a:cubicBezTo>
                      <a:pt x="140" y="84"/>
                      <a:pt x="140" y="84"/>
                      <a:pt x="112" y="56"/>
                    </a:cubicBezTo>
                    <a:lnTo>
                      <a:pt x="29" y="56"/>
                    </a:lnTo>
                    <a:cubicBezTo>
                      <a:pt x="29" y="56"/>
                      <a:pt x="1" y="84"/>
                      <a:pt x="1" y="84"/>
                    </a:cubicBezTo>
                    <a:lnTo>
                      <a:pt x="1" y="583"/>
                    </a:lnTo>
                    <a:cubicBezTo>
                      <a:pt x="1" y="611"/>
                      <a:pt x="29" y="611"/>
                      <a:pt x="56" y="611"/>
                    </a:cubicBezTo>
                    <a:lnTo>
                      <a:pt x="528" y="666"/>
                    </a:lnTo>
                    <a:cubicBezTo>
                      <a:pt x="528" y="666"/>
                      <a:pt x="528" y="666"/>
                      <a:pt x="528" y="638"/>
                    </a:cubicBezTo>
                    <a:cubicBezTo>
                      <a:pt x="555" y="638"/>
                      <a:pt x="555" y="638"/>
                      <a:pt x="555" y="611"/>
                    </a:cubicBezTo>
                    <a:lnTo>
                      <a:pt x="555" y="555"/>
                    </a:lnTo>
                    <a:cubicBezTo>
                      <a:pt x="555" y="555"/>
                      <a:pt x="555" y="527"/>
                      <a:pt x="555" y="527"/>
                    </a:cubicBezTo>
                    <a:cubicBezTo>
                      <a:pt x="528" y="527"/>
                      <a:pt x="528" y="500"/>
                      <a:pt x="528" y="500"/>
                    </a:cubicBezTo>
                    <a:cubicBezTo>
                      <a:pt x="500" y="472"/>
                      <a:pt x="500" y="444"/>
                      <a:pt x="500" y="444"/>
                    </a:cubicBezTo>
                    <a:cubicBezTo>
                      <a:pt x="472" y="417"/>
                      <a:pt x="472" y="389"/>
                      <a:pt x="472" y="361"/>
                    </a:cubicBezTo>
                    <a:cubicBezTo>
                      <a:pt x="472" y="278"/>
                      <a:pt x="500" y="250"/>
                      <a:pt x="528" y="195"/>
                    </a:cubicBezTo>
                    <a:cubicBezTo>
                      <a:pt x="555" y="139"/>
                      <a:pt x="611" y="139"/>
                      <a:pt x="666" y="139"/>
                    </a:cubicBezTo>
                    <a:cubicBezTo>
                      <a:pt x="750" y="139"/>
                      <a:pt x="805" y="139"/>
                      <a:pt x="833" y="195"/>
                    </a:cubicBezTo>
                    <a:cubicBezTo>
                      <a:pt x="888" y="250"/>
                      <a:pt x="888" y="278"/>
                      <a:pt x="888" y="361"/>
                    </a:cubicBezTo>
                    <a:cubicBezTo>
                      <a:pt x="888" y="417"/>
                      <a:pt x="888" y="444"/>
                      <a:pt x="860" y="500"/>
                    </a:cubicBezTo>
                    <a:cubicBezTo>
                      <a:pt x="833" y="527"/>
                      <a:pt x="805" y="555"/>
                      <a:pt x="750" y="555"/>
                    </a:cubicBezTo>
                    <a:cubicBezTo>
                      <a:pt x="722" y="583"/>
                      <a:pt x="722" y="583"/>
                      <a:pt x="722" y="611"/>
                    </a:cubicBezTo>
                    <a:lnTo>
                      <a:pt x="722" y="666"/>
                    </a:lnTo>
                    <a:cubicBezTo>
                      <a:pt x="722" y="666"/>
                      <a:pt x="722" y="694"/>
                      <a:pt x="722" y="694"/>
                    </a:cubicBezTo>
                    <a:lnTo>
                      <a:pt x="750" y="694"/>
                    </a:lnTo>
                    <a:cubicBezTo>
                      <a:pt x="805" y="694"/>
                      <a:pt x="833" y="694"/>
                      <a:pt x="888" y="666"/>
                    </a:cubicBezTo>
                    <a:cubicBezTo>
                      <a:pt x="916" y="638"/>
                      <a:pt x="944" y="583"/>
                      <a:pt x="971" y="527"/>
                    </a:cubicBezTo>
                    <a:cubicBezTo>
                      <a:pt x="999" y="500"/>
                      <a:pt x="1027" y="417"/>
                      <a:pt x="1027" y="361"/>
                    </a:cubicBezTo>
                    <a:cubicBezTo>
                      <a:pt x="1027" y="278"/>
                      <a:pt x="999" y="222"/>
                      <a:pt x="971" y="167"/>
                    </a:cubicBezTo>
                    <a:cubicBezTo>
                      <a:pt x="944" y="112"/>
                      <a:pt x="916" y="84"/>
                      <a:pt x="860" y="28"/>
                    </a:cubicBezTo>
                    <a:cubicBezTo>
                      <a:pt x="805" y="1"/>
                      <a:pt x="750" y="1"/>
                      <a:pt x="6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48"/>
              <p:cNvSpPr/>
              <p:nvPr/>
            </p:nvSpPr>
            <p:spPr>
              <a:xfrm>
                <a:off x="8186425" y="4632100"/>
                <a:ext cx="2567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722" extrusionOk="0">
                    <a:moveTo>
                      <a:pt x="638" y="139"/>
                    </a:moveTo>
                    <a:cubicBezTo>
                      <a:pt x="721" y="139"/>
                      <a:pt x="777" y="167"/>
                      <a:pt x="832" y="194"/>
                    </a:cubicBezTo>
                    <a:cubicBezTo>
                      <a:pt x="887" y="222"/>
                      <a:pt x="915" y="277"/>
                      <a:pt x="915" y="361"/>
                    </a:cubicBezTo>
                    <a:cubicBezTo>
                      <a:pt x="915" y="416"/>
                      <a:pt x="887" y="472"/>
                      <a:pt x="832" y="527"/>
                    </a:cubicBezTo>
                    <a:cubicBezTo>
                      <a:pt x="777" y="555"/>
                      <a:pt x="721" y="582"/>
                      <a:pt x="638" y="582"/>
                    </a:cubicBezTo>
                    <a:lnTo>
                      <a:pt x="388" y="582"/>
                    </a:lnTo>
                    <a:cubicBezTo>
                      <a:pt x="305" y="582"/>
                      <a:pt x="250" y="555"/>
                      <a:pt x="194" y="527"/>
                    </a:cubicBezTo>
                    <a:cubicBezTo>
                      <a:pt x="139" y="472"/>
                      <a:pt x="111" y="416"/>
                      <a:pt x="111" y="361"/>
                    </a:cubicBezTo>
                    <a:cubicBezTo>
                      <a:pt x="111" y="277"/>
                      <a:pt x="139" y="222"/>
                      <a:pt x="194" y="194"/>
                    </a:cubicBezTo>
                    <a:cubicBezTo>
                      <a:pt x="250" y="167"/>
                      <a:pt x="305" y="139"/>
                      <a:pt x="388" y="139"/>
                    </a:cubicBezTo>
                    <a:close/>
                    <a:moveTo>
                      <a:pt x="388" y="0"/>
                    </a:moveTo>
                    <a:cubicBezTo>
                      <a:pt x="277" y="0"/>
                      <a:pt x="194" y="28"/>
                      <a:pt x="111" y="83"/>
                    </a:cubicBezTo>
                    <a:cubicBezTo>
                      <a:pt x="28" y="139"/>
                      <a:pt x="0" y="222"/>
                      <a:pt x="0" y="361"/>
                    </a:cubicBezTo>
                    <a:cubicBezTo>
                      <a:pt x="0" y="472"/>
                      <a:pt x="28" y="555"/>
                      <a:pt x="111" y="610"/>
                    </a:cubicBezTo>
                    <a:cubicBezTo>
                      <a:pt x="194" y="666"/>
                      <a:pt x="277" y="721"/>
                      <a:pt x="388" y="721"/>
                    </a:cubicBezTo>
                    <a:lnTo>
                      <a:pt x="638" y="721"/>
                    </a:lnTo>
                    <a:cubicBezTo>
                      <a:pt x="749" y="693"/>
                      <a:pt x="832" y="666"/>
                      <a:pt x="915" y="610"/>
                    </a:cubicBezTo>
                    <a:cubicBezTo>
                      <a:pt x="998" y="555"/>
                      <a:pt x="1026" y="472"/>
                      <a:pt x="1026" y="361"/>
                    </a:cubicBezTo>
                    <a:cubicBezTo>
                      <a:pt x="1026" y="222"/>
                      <a:pt x="998" y="139"/>
                      <a:pt x="915" y="83"/>
                    </a:cubicBezTo>
                    <a:cubicBezTo>
                      <a:pt x="832" y="28"/>
                      <a:pt x="749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48"/>
              <p:cNvSpPr/>
              <p:nvPr/>
            </p:nvSpPr>
            <p:spPr>
              <a:xfrm>
                <a:off x="8187100" y="4610600"/>
                <a:ext cx="25000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722" extrusionOk="0">
                    <a:moveTo>
                      <a:pt x="666" y="140"/>
                    </a:moveTo>
                    <a:cubicBezTo>
                      <a:pt x="694" y="140"/>
                      <a:pt x="750" y="140"/>
                      <a:pt x="777" y="167"/>
                    </a:cubicBezTo>
                    <a:cubicBezTo>
                      <a:pt x="805" y="195"/>
                      <a:pt x="833" y="223"/>
                      <a:pt x="860" y="250"/>
                    </a:cubicBezTo>
                    <a:cubicBezTo>
                      <a:pt x="860" y="278"/>
                      <a:pt x="888" y="306"/>
                      <a:pt x="888" y="361"/>
                    </a:cubicBezTo>
                    <a:cubicBezTo>
                      <a:pt x="888" y="389"/>
                      <a:pt x="860" y="445"/>
                      <a:pt x="860" y="472"/>
                    </a:cubicBezTo>
                    <a:cubicBezTo>
                      <a:pt x="833" y="500"/>
                      <a:pt x="805" y="528"/>
                      <a:pt x="777" y="555"/>
                    </a:cubicBezTo>
                    <a:cubicBezTo>
                      <a:pt x="750" y="583"/>
                      <a:pt x="694" y="583"/>
                      <a:pt x="666" y="583"/>
                    </a:cubicBezTo>
                    <a:cubicBezTo>
                      <a:pt x="611" y="583"/>
                      <a:pt x="583" y="583"/>
                      <a:pt x="528" y="555"/>
                    </a:cubicBezTo>
                    <a:cubicBezTo>
                      <a:pt x="500" y="528"/>
                      <a:pt x="472" y="500"/>
                      <a:pt x="472" y="472"/>
                    </a:cubicBezTo>
                    <a:cubicBezTo>
                      <a:pt x="445" y="445"/>
                      <a:pt x="445" y="389"/>
                      <a:pt x="445" y="361"/>
                    </a:cubicBezTo>
                    <a:cubicBezTo>
                      <a:pt x="445" y="334"/>
                      <a:pt x="445" y="278"/>
                      <a:pt x="472" y="250"/>
                    </a:cubicBezTo>
                    <a:cubicBezTo>
                      <a:pt x="472" y="223"/>
                      <a:pt x="500" y="195"/>
                      <a:pt x="528" y="167"/>
                    </a:cubicBezTo>
                    <a:cubicBezTo>
                      <a:pt x="583" y="140"/>
                      <a:pt x="611" y="140"/>
                      <a:pt x="666" y="140"/>
                    </a:cubicBezTo>
                    <a:close/>
                    <a:moveTo>
                      <a:pt x="666" y="1"/>
                    </a:moveTo>
                    <a:cubicBezTo>
                      <a:pt x="583" y="1"/>
                      <a:pt x="528" y="1"/>
                      <a:pt x="500" y="29"/>
                    </a:cubicBezTo>
                    <a:cubicBezTo>
                      <a:pt x="445" y="56"/>
                      <a:pt x="389" y="112"/>
                      <a:pt x="361" y="167"/>
                    </a:cubicBezTo>
                    <a:cubicBezTo>
                      <a:pt x="334" y="223"/>
                      <a:pt x="334" y="278"/>
                      <a:pt x="334" y="334"/>
                    </a:cubicBezTo>
                    <a:cubicBezTo>
                      <a:pt x="334" y="361"/>
                      <a:pt x="334" y="389"/>
                      <a:pt x="334" y="417"/>
                    </a:cubicBezTo>
                    <a:lnTo>
                      <a:pt x="29" y="223"/>
                    </a:lnTo>
                    <a:lnTo>
                      <a:pt x="1" y="223"/>
                    </a:lnTo>
                    <a:cubicBezTo>
                      <a:pt x="1" y="223"/>
                      <a:pt x="1" y="223"/>
                      <a:pt x="1" y="250"/>
                    </a:cubicBezTo>
                    <a:lnTo>
                      <a:pt x="1" y="306"/>
                    </a:lnTo>
                    <a:cubicBezTo>
                      <a:pt x="1" y="306"/>
                      <a:pt x="1" y="334"/>
                      <a:pt x="1" y="334"/>
                    </a:cubicBezTo>
                    <a:cubicBezTo>
                      <a:pt x="1" y="334"/>
                      <a:pt x="1" y="334"/>
                      <a:pt x="1" y="361"/>
                    </a:cubicBezTo>
                    <a:lnTo>
                      <a:pt x="29" y="361"/>
                    </a:lnTo>
                    <a:lnTo>
                      <a:pt x="389" y="639"/>
                    </a:lnTo>
                    <a:cubicBezTo>
                      <a:pt x="500" y="694"/>
                      <a:pt x="583" y="722"/>
                      <a:pt x="666" y="722"/>
                    </a:cubicBezTo>
                    <a:cubicBezTo>
                      <a:pt x="722" y="722"/>
                      <a:pt x="777" y="722"/>
                      <a:pt x="833" y="694"/>
                    </a:cubicBezTo>
                    <a:cubicBezTo>
                      <a:pt x="888" y="666"/>
                      <a:pt x="916" y="611"/>
                      <a:pt x="944" y="555"/>
                    </a:cubicBezTo>
                    <a:cubicBezTo>
                      <a:pt x="971" y="500"/>
                      <a:pt x="999" y="445"/>
                      <a:pt x="999" y="361"/>
                    </a:cubicBezTo>
                    <a:cubicBezTo>
                      <a:pt x="999" y="278"/>
                      <a:pt x="971" y="223"/>
                      <a:pt x="944" y="167"/>
                    </a:cubicBezTo>
                    <a:cubicBezTo>
                      <a:pt x="916" y="112"/>
                      <a:pt x="888" y="56"/>
                      <a:pt x="833" y="29"/>
                    </a:cubicBezTo>
                    <a:cubicBezTo>
                      <a:pt x="777" y="1"/>
                      <a:pt x="722" y="1"/>
                      <a:pt x="6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70" name="Google Shape;3170;p48"/>
          <p:cNvSpPr txBox="1">
            <a:spLocks noGrp="1"/>
          </p:cNvSpPr>
          <p:nvPr>
            <p:ph type="title"/>
          </p:nvPr>
        </p:nvSpPr>
        <p:spPr>
          <a:xfrm>
            <a:off x="4809375" y="1324550"/>
            <a:ext cx="3614700" cy="8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</a:t>
            </a:r>
            <a:r>
              <a:rPr lang="en" dirty="0"/>
              <a:t>-SNE</a:t>
            </a:r>
            <a:endParaRPr dirty="0"/>
          </a:p>
        </p:txBody>
      </p:sp>
      <p:sp>
        <p:nvSpPr>
          <p:cNvPr id="3171" name="Google Shape;3171;p48"/>
          <p:cNvSpPr txBox="1">
            <a:spLocks noGrp="1"/>
          </p:cNvSpPr>
          <p:nvPr>
            <p:ph type="subTitle" idx="1"/>
          </p:nvPr>
        </p:nvSpPr>
        <p:spPr>
          <a:xfrm>
            <a:off x="4809375" y="2181400"/>
            <a:ext cx="3614700" cy="18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b="0" i="0" dirty="0">
                <a:solidFill>
                  <a:schemeClr val="tx2"/>
                </a:solidFill>
                <a:effectLst/>
                <a:latin typeface="charter"/>
              </a:rPr>
              <a:t>t-SNE is a powerful visualization technique that can help to find patterns in data in lower-dimensional spaces. It is a non-linear dimensionality reduction technique. However, unlike PCA it involves an iterative optimization which takes time to converge and there are a few parameters that can be tweaked. There are two major steps involved. </a:t>
            </a:r>
            <a:endParaRPr dirty="0">
              <a:solidFill>
                <a:schemeClr val="tx2"/>
              </a:solidFill>
            </a:endParaRPr>
          </a:p>
        </p:txBody>
      </p:sp>
      <p:pic>
        <p:nvPicPr>
          <p:cNvPr id="3172" name="Google Shape;3172;p48"/>
          <p:cNvPicPr preferRelativeResize="0"/>
          <p:nvPr/>
        </p:nvPicPr>
        <p:blipFill rotWithShape="1">
          <a:blip r:embed="rId3">
            <a:alphaModFix/>
          </a:blip>
          <a:srcRect r="10370" b="2219"/>
          <a:stretch/>
        </p:blipFill>
        <p:spPr>
          <a:xfrm>
            <a:off x="1027403" y="1697969"/>
            <a:ext cx="3089223" cy="22468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73" name="Google Shape;3173;p48"/>
          <p:cNvGrpSpPr/>
          <p:nvPr/>
        </p:nvGrpSpPr>
        <p:grpSpPr>
          <a:xfrm>
            <a:off x="2446854" y="1394778"/>
            <a:ext cx="250098" cy="250098"/>
            <a:chOff x="3023950" y="3689950"/>
            <a:chExt cx="316100" cy="316100"/>
          </a:xfrm>
        </p:grpSpPr>
        <p:sp>
          <p:nvSpPr>
            <p:cNvPr id="3174" name="Google Shape;3174;p48"/>
            <p:cNvSpPr/>
            <p:nvPr/>
          </p:nvSpPr>
          <p:spPr>
            <a:xfrm>
              <a:off x="3069000" y="3735000"/>
              <a:ext cx="225300" cy="225300"/>
            </a:xfrm>
            <a:custGeom>
              <a:avLst/>
              <a:gdLst/>
              <a:ahLst/>
              <a:cxnLst/>
              <a:rect l="l" t="t" r="r" b="b"/>
              <a:pathLst>
                <a:path w="9012" h="9012" fill="none" extrusionOk="0">
                  <a:moveTo>
                    <a:pt x="9012" y="4520"/>
                  </a:moveTo>
                  <a:cubicBezTo>
                    <a:pt x="9012" y="7015"/>
                    <a:pt x="6988" y="9011"/>
                    <a:pt x="4520" y="9011"/>
                  </a:cubicBezTo>
                  <a:cubicBezTo>
                    <a:pt x="2025" y="9011"/>
                    <a:pt x="1" y="7015"/>
                    <a:pt x="1" y="4520"/>
                  </a:cubicBezTo>
                  <a:cubicBezTo>
                    <a:pt x="1" y="2025"/>
                    <a:pt x="2025" y="1"/>
                    <a:pt x="4520" y="1"/>
                  </a:cubicBezTo>
                  <a:cubicBezTo>
                    <a:pt x="6988" y="1"/>
                    <a:pt x="9012" y="2025"/>
                    <a:pt x="9012" y="4520"/>
                  </a:cubicBezTo>
                  <a:close/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8"/>
            <p:cNvSpPr/>
            <p:nvPr/>
          </p:nvSpPr>
          <p:spPr>
            <a:xfrm>
              <a:off x="3182000" y="3689950"/>
              <a:ext cx="25" cy="316100"/>
            </a:xfrm>
            <a:custGeom>
              <a:avLst/>
              <a:gdLst/>
              <a:ahLst/>
              <a:cxnLst/>
              <a:rect l="l" t="t" r="r" b="b"/>
              <a:pathLst>
                <a:path w="1" h="12644" fill="none" extrusionOk="0">
                  <a:moveTo>
                    <a:pt x="0" y="0"/>
                  </a:moveTo>
                  <a:lnTo>
                    <a:pt x="0" y="12643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8"/>
            <p:cNvSpPr/>
            <p:nvPr/>
          </p:nvSpPr>
          <p:spPr>
            <a:xfrm>
              <a:off x="3023950" y="3847975"/>
              <a:ext cx="316100" cy="25"/>
            </a:xfrm>
            <a:custGeom>
              <a:avLst/>
              <a:gdLst/>
              <a:ahLst/>
              <a:cxnLst/>
              <a:rect l="l" t="t" r="r" b="b"/>
              <a:pathLst>
                <a:path w="12644" h="1" fill="none" extrusionOk="0">
                  <a:moveTo>
                    <a:pt x="1" y="1"/>
                  </a:moveTo>
                  <a:lnTo>
                    <a:pt x="12644" y="1"/>
                  </a:lnTo>
                </a:path>
              </a:pathLst>
            </a:custGeom>
            <a:noFill/>
            <a:ln w="9000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7" name="Google Shape;3177;p48"/>
          <p:cNvGrpSpPr/>
          <p:nvPr/>
        </p:nvGrpSpPr>
        <p:grpSpPr>
          <a:xfrm>
            <a:off x="494824" y="898789"/>
            <a:ext cx="985734" cy="987821"/>
            <a:chOff x="5018800" y="985325"/>
            <a:chExt cx="330650" cy="331350"/>
          </a:xfrm>
        </p:grpSpPr>
        <p:sp>
          <p:nvSpPr>
            <p:cNvPr id="3178" name="Google Shape;3178;p48"/>
            <p:cNvSpPr/>
            <p:nvPr/>
          </p:nvSpPr>
          <p:spPr>
            <a:xfrm>
              <a:off x="5187250" y="985325"/>
              <a:ext cx="1400" cy="10425"/>
            </a:xfrm>
            <a:custGeom>
              <a:avLst/>
              <a:gdLst/>
              <a:ahLst/>
              <a:cxnLst/>
              <a:rect l="l" t="t" r="r" b="b"/>
              <a:pathLst>
                <a:path w="56" h="417" extrusionOk="0">
                  <a:moveTo>
                    <a:pt x="0" y="0"/>
                  </a:moveTo>
                  <a:lnTo>
                    <a:pt x="0" y="416"/>
                  </a:lnTo>
                  <a:lnTo>
                    <a:pt x="56" y="416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8"/>
            <p:cNvSpPr/>
            <p:nvPr/>
          </p:nvSpPr>
          <p:spPr>
            <a:xfrm>
              <a:off x="5292600" y="1031075"/>
              <a:ext cx="8350" cy="7650"/>
            </a:xfrm>
            <a:custGeom>
              <a:avLst/>
              <a:gdLst/>
              <a:ahLst/>
              <a:cxnLst/>
              <a:rect l="l" t="t" r="r" b="b"/>
              <a:pathLst>
                <a:path w="334" h="306" extrusionOk="0">
                  <a:moveTo>
                    <a:pt x="278" y="0"/>
                  </a:moveTo>
                  <a:lnTo>
                    <a:pt x="0" y="277"/>
                  </a:lnTo>
                  <a:lnTo>
                    <a:pt x="28" y="305"/>
                  </a:lnTo>
                  <a:lnTo>
                    <a:pt x="333" y="28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8"/>
            <p:cNvSpPr/>
            <p:nvPr/>
          </p:nvSpPr>
          <p:spPr>
            <a:xfrm>
              <a:off x="5295375" y="1034525"/>
              <a:ext cx="8325" cy="7650"/>
            </a:xfrm>
            <a:custGeom>
              <a:avLst/>
              <a:gdLst/>
              <a:ahLst/>
              <a:cxnLst/>
              <a:rect l="l" t="t" r="r" b="b"/>
              <a:pathLst>
                <a:path w="333" h="306" extrusionOk="0">
                  <a:moveTo>
                    <a:pt x="305" y="1"/>
                  </a:moveTo>
                  <a:lnTo>
                    <a:pt x="0" y="278"/>
                  </a:lnTo>
                  <a:lnTo>
                    <a:pt x="56" y="306"/>
                  </a:lnTo>
                  <a:lnTo>
                    <a:pt x="333" y="2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8"/>
            <p:cNvSpPr/>
            <p:nvPr/>
          </p:nvSpPr>
          <p:spPr>
            <a:xfrm>
              <a:off x="5298825" y="1038000"/>
              <a:ext cx="8350" cy="7650"/>
            </a:xfrm>
            <a:custGeom>
              <a:avLst/>
              <a:gdLst/>
              <a:ahLst/>
              <a:cxnLst/>
              <a:rect l="l" t="t" r="r" b="b"/>
              <a:pathLst>
                <a:path w="334" h="306" extrusionOk="0">
                  <a:moveTo>
                    <a:pt x="306" y="0"/>
                  </a:moveTo>
                  <a:lnTo>
                    <a:pt x="1" y="278"/>
                  </a:lnTo>
                  <a:lnTo>
                    <a:pt x="29" y="305"/>
                  </a:lnTo>
                  <a:lnTo>
                    <a:pt x="334" y="28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8"/>
            <p:cNvSpPr/>
            <p:nvPr/>
          </p:nvSpPr>
          <p:spPr>
            <a:xfrm>
              <a:off x="5339725" y="11482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389" y="1"/>
                  </a:moveTo>
                  <a:lnTo>
                    <a:pt x="1" y="139"/>
                  </a:lnTo>
                  <a:lnTo>
                    <a:pt x="1" y="223"/>
                  </a:lnTo>
                  <a:lnTo>
                    <a:pt x="389" y="389"/>
                  </a:lnTo>
                  <a:lnTo>
                    <a:pt x="389" y="333"/>
                  </a:lnTo>
                  <a:lnTo>
                    <a:pt x="56" y="195"/>
                  </a:lnTo>
                  <a:lnTo>
                    <a:pt x="389" y="56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8"/>
            <p:cNvSpPr/>
            <p:nvPr/>
          </p:nvSpPr>
          <p:spPr>
            <a:xfrm>
              <a:off x="5296050" y="1257725"/>
              <a:ext cx="11125" cy="11100"/>
            </a:xfrm>
            <a:custGeom>
              <a:avLst/>
              <a:gdLst/>
              <a:ahLst/>
              <a:cxnLst/>
              <a:rect l="l" t="t" r="r" b="b"/>
              <a:pathLst>
                <a:path w="445" h="444" extrusionOk="0">
                  <a:moveTo>
                    <a:pt x="56" y="0"/>
                  </a:moveTo>
                  <a:lnTo>
                    <a:pt x="1" y="56"/>
                  </a:lnTo>
                  <a:lnTo>
                    <a:pt x="167" y="444"/>
                  </a:lnTo>
                  <a:lnTo>
                    <a:pt x="223" y="416"/>
                  </a:lnTo>
                  <a:lnTo>
                    <a:pt x="56" y="84"/>
                  </a:lnTo>
                  <a:lnTo>
                    <a:pt x="389" y="222"/>
                  </a:lnTo>
                  <a:lnTo>
                    <a:pt x="445" y="194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8"/>
            <p:cNvSpPr/>
            <p:nvPr/>
          </p:nvSpPr>
          <p:spPr>
            <a:xfrm>
              <a:off x="5290525" y="1263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56" y="0"/>
                  </a:moveTo>
                  <a:lnTo>
                    <a:pt x="0" y="28"/>
                  </a:lnTo>
                  <a:lnTo>
                    <a:pt x="277" y="333"/>
                  </a:lnTo>
                  <a:lnTo>
                    <a:pt x="333" y="277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8"/>
            <p:cNvSpPr/>
            <p:nvPr/>
          </p:nvSpPr>
          <p:spPr>
            <a:xfrm>
              <a:off x="5287750" y="1266050"/>
              <a:ext cx="7650" cy="8325"/>
            </a:xfrm>
            <a:custGeom>
              <a:avLst/>
              <a:gdLst/>
              <a:ahLst/>
              <a:cxnLst/>
              <a:rect l="l" t="t" r="r" b="b"/>
              <a:pathLst>
                <a:path w="306" h="333" extrusionOk="0">
                  <a:moveTo>
                    <a:pt x="28" y="0"/>
                  </a:moveTo>
                  <a:lnTo>
                    <a:pt x="0" y="56"/>
                  </a:lnTo>
                  <a:lnTo>
                    <a:pt x="278" y="333"/>
                  </a:lnTo>
                  <a:lnTo>
                    <a:pt x="305" y="305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8"/>
            <p:cNvSpPr/>
            <p:nvPr/>
          </p:nvSpPr>
          <p:spPr>
            <a:xfrm>
              <a:off x="5190700" y="1306250"/>
              <a:ext cx="1425" cy="10425"/>
            </a:xfrm>
            <a:custGeom>
              <a:avLst/>
              <a:gdLst/>
              <a:ahLst/>
              <a:cxnLst/>
              <a:rect l="l" t="t" r="r" b="b"/>
              <a:pathLst>
                <a:path w="57" h="417" extrusionOk="0">
                  <a:moveTo>
                    <a:pt x="1" y="0"/>
                  </a:moveTo>
                  <a:lnTo>
                    <a:pt x="1" y="416"/>
                  </a:lnTo>
                  <a:lnTo>
                    <a:pt x="56" y="416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8"/>
            <p:cNvSpPr/>
            <p:nvPr/>
          </p:nvSpPr>
          <p:spPr>
            <a:xfrm>
              <a:off x="5179625" y="1306250"/>
              <a:ext cx="9025" cy="10425"/>
            </a:xfrm>
            <a:custGeom>
              <a:avLst/>
              <a:gdLst/>
              <a:ahLst/>
              <a:cxnLst/>
              <a:rect l="l" t="t" r="r" b="b"/>
              <a:pathLst>
                <a:path w="361" h="417" extrusionOk="0">
                  <a:moveTo>
                    <a:pt x="0" y="0"/>
                  </a:moveTo>
                  <a:lnTo>
                    <a:pt x="139" y="194"/>
                  </a:lnTo>
                  <a:lnTo>
                    <a:pt x="0" y="388"/>
                  </a:lnTo>
                  <a:lnTo>
                    <a:pt x="56" y="388"/>
                  </a:lnTo>
                  <a:lnTo>
                    <a:pt x="166" y="250"/>
                  </a:lnTo>
                  <a:lnTo>
                    <a:pt x="277" y="416"/>
                  </a:lnTo>
                  <a:lnTo>
                    <a:pt x="333" y="416"/>
                  </a:lnTo>
                  <a:lnTo>
                    <a:pt x="194" y="222"/>
                  </a:lnTo>
                  <a:lnTo>
                    <a:pt x="361" y="0"/>
                  </a:lnTo>
                  <a:lnTo>
                    <a:pt x="305" y="0"/>
                  </a:lnTo>
                  <a:lnTo>
                    <a:pt x="166" y="166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8"/>
            <p:cNvSpPr/>
            <p:nvPr/>
          </p:nvSpPr>
          <p:spPr>
            <a:xfrm>
              <a:off x="5066625" y="1259800"/>
              <a:ext cx="13200" cy="12500"/>
            </a:xfrm>
            <a:custGeom>
              <a:avLst/>
              <a:gdLst/>
              <a:ahLst/>
              <a:cxnLst/>
              <a:rect l="l" t="t" r="r" b="b"/>
              <a:pathLst>
                <a:path w="528" h="500" extrusionOk="0">
                  <a:moveTo>
                    <a:pt x="306" y="1"/>
                  </a:moveTo>
                  <a:lnTo>
                    <a:pt x="250" y="222"/>
                  </a:lnTo>
                  <a:lnTo>
                    <a:pt x="1" y="278"/>
                  </a:lnTo>
                  <a:lnTo>
                    <a:pt x="56" y="306"/>
                  </a:lnTo>
                  <a:lnTo>
                    <a:pt x="223" y="278"/>
                  </a:lnTo>
                  <a:lnTo>
                    <a:pt x="195" y="472"/>
                  </a:lnTo>
                  <a:lnTo>
                    <a:pt x="223" y="500"/>
                  </a:lnTo>
                  <a:lnTo>
                    <a:pt x="278" y="278"/>
                  </a:lnTo>
                  <a:lnTo>
                    <a:pt x="528" y="250"/>
                  </a:lnTo>
                  <a:lnTo>
                    <a:pt x="500" y="195"/>
                  </a:lnTo>
                  <a:lnTo>
                    <a:pt x="278" y="222"/>
                  </a:lnTo>
                  <a:lnTo>
                    <a:pt x="278" y="222"/>
                  </a:lnTo>
                  <a:lnTo>
                    <a:pt x="334" y="28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8"/>
            <p:cNvSpPr/>
            <p:nvPr/>
          </p:nvSpPr>
          <p:spPr>
            <a:xfrm>
              <a:off x="5063850" y="1257025"/>
              <a:ext cx="8350" cy="7650"/>
            </a:xfrm>
            <a:custGeom>
              <a:avLst/>
              <a:gdLst/>
              <a:ahLst/>
              <a:cxnLst/>
              <a:rect l="l" t="t" r="r" b="b"/>
              <a:pathLst>
                <a:path w="334" h="306" extrusionOk="0">
                  <a:moveTo>
                    <a:pt x="306" y="1"/>
                  </a:moveTo>
                  <a:lnTo>
                    <a:pt x="1" y="278"/>
                  </a:lnTo>
                  <a:lnTo>
                    <a:pt x="56" y="306"/>
                  </a:lnTo>
                  <a:lnTo>
                    <a:pt x="334" y="28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8"/>
            <p:cNvSpPr/>
            <p:nvPr/>
          </p:nvSpPr>
          <p:spPr>
            <a:xfrm>
              <a:off x="5018800" y="1153750"/>
              <a:ext cx="10425" cy="8350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" y="1"/>
                  </a:moveTo>
                  <a:lnTo>
                    <a:pt x="1" y="56"/>
                  </a:lnTo>
                  <a:lnTo>
                    <a:pt x="167" y="167"/>
                  </a:lnTo>
                  <a:lnTo>
                    <a:pt x="1" y="250"/>
                  </a:lnTo>
                  <a:lnTo>
                    <a:pt x="1" y="333"/>
                  </a:lnTo>
                  <a:lnTo>
                    <a:pt x="195" y="195"/>
                  </a:lnTo>
                  <a:lnTo>
                    <a:pt x="417" y="333"/>
                  </a:lnTo>
                  <a:lnTo>
                    <a:pt x="417" y="278"/>
                  </a:lnTo>
                  <a:lnTo>
                    <a:pt x="223" y="167"/>
                  </a:lnTo>
                  <a:lnTo>
                    <a:pt x="417" y="56"/>
                  </a:lnTo>
                  <a:lnTo>
                    <a:pt x="417" y="1"/>
                  </a:lnTo>
                  <a:lnTo>
                    <a:pt x="195" y="1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8"/>
            <p:cNvSpPr/>
            <p:nvPr/>
          </p:nvSpPr>
          <p:spPr>
            <a:xfrm>
              <a:off x="5018800" y="1149600"/>
              <a:ext cx="10425" cy="1400"/>
            </a:xfrm>
            <a:custGeom>
              <a:avLst/>
              <a:gdLst/>
              <a:ahLst/>
              <a:cxnLst/>
              <a:rect l="l" t="t" r="r" b="b"/>
              <a:pathLst>
                <a:path w="417" h="56" extrusionOk="0">
                  <a:moveTo>
                    <a:pt x="1" y="0"/>
                  </a:moveTo>
                  <a:lnTo>
                    <a:pt x="1" y="56"/>
                  </a:lnTo>
                  <a:lnTo>
                    <a:pt x="417" y="56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8"/>
            <p:cNvSpPr/>
            <p:nvPr/>
          </p:nvSpPr>
          <p:spPr>
            <a:xfrm>
              <a:off x="5018800" y="1145425"/>
              <a:ext cx="10425" cy="1425"/>
            </a:xfrm>
            <a:custGeom>
              <a:avLst/>
              <a:gdLst/>
              <a:ahLst/>
              <a:cxnLst/>
              <a:rect l="l" t="t" r="r" b="b"/>
              <a:pathLst>
                <a:path w="417" h="57" extrusionOk="0">
                  <a:moveTo>
                    <a:pt x="1" y="1"/>
                  </a:moveTo>
                  <a:lnTo>
                    <a:pt x="1" y="56"/>
                  </a:lnTo>
                  <a:lnTo>
                    <a:pt x="417" y="56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8"/>
            <p:cNvSpPr/>
            <p:nvPr/>
          </p:nvSpPr>
          <p:spPr>
            <a:xfrm>
              <a:off x="5018800" y="1140575"/>
              <a:ext cx="10425" cy="1425"/>
            </a:xfrm>
            <a:custGeom>
              <a:avLst/>
              <a:gdLst/>
              <a:ahLst/>
              <a:cxnLst/>
              <a:rect l="l" t="t" r="r" b="b"/>
              <a:pathLst>
                <a:path w="417" h="57" extrusionOk="0">
                  <a:moveTo>
                    <a:pt x="1" y="1"/>
                  </a:moveTo>
                  <a:lnTo>
                    <a:pt x="1" y="56"/>
                  </a:lnTo>
                  <a:lnTo>
                    <a:pt x="417" y="56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8"/>
            <p:cNvSpPr/>
            <p:nvPr/>
          </p:nvSpPr>
          <p:spPr>
            <a:xfrm>
              <a:off x="5063850" y="1033825"/>
              <a:ext cx="12500" cy="13200"/>
            </a:xfrm>
            <a:custGeom>
              <a:avLst/>
              <a:gdLst/>
              <a:ahLst/>
              <a:cxnLst/>
              <a:rect l="l" t="t" r="r" b="b"/>
              <a:pathLst>
                <a:path w="500" h="528" extrusionOk="0">
                  <a:moveTo>
                    <a:pt x="223" y="1"/>
                  </a:moveTo>
                  <a:lnTo>
                    <a:pt x="195" y="29"/>
                  </a:lnTo>
                  <a:lnTo>
                    <a:pt x="195" y="223"/>
                  </a:lnTo>
                  <a:lnTo>
                    <a:pt x="29" y="167"/>
                  </a:lnTo>
                  <a:lnTo>
                    <a:pt x="1" y="195"/>
                  </a:lnTo>
                  <a:lnTo>
                    <a:pt x="223" y="251"/>
                  </a:lnTo>
                  <a:lnTo>
                    <a:pt x="250" y="528"/>
                  </a:lnTo>
                  <a:lnTo>
                    <a:pt x="278" y="472"/>
                  </a:lnTo>
                  <a:lnTo>
                    <a:pt x="250" y="278"/>
                  </a:lnTo>
                  <a:lnTo>
                    <a:pt x="472" y="334"/>
                  </a:lnTo>
                  <a:lnTo>
                    <a:pt x="500" y="278"/>
                  </a:lnTo>
                  <a:lnTo>
                    <a:pt x="250" y="223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8"/>
            <p:cNvSpPr/>
            <p:nvPr/>
          </p:nvSpPr>
          <p:spPr>
            <a:xfrm>
              <a:off x="5069400" y="1027600"/>
              <a:ext cx="11125" cy="11125"/>
            </a:xfrm>
            <a:custGeom>
              <a:avLst/>
              <a:gdLst/>
              <a:ahLst/>
              <a:cxnLst/>
              <a:rect l="l" t="t" r="r" b="b"/>
              <a:pathLst>
                <a:path w="445" h="445" extrusionOk="0">
                  <a:moveTo>
                    <a:pt x="278" y="0"/>
                  </a:moveTo>
                  <a:lnTo>
                    <a:pt x="223" y="28"/>
                  </a:lnTo>
                  <a:lnTo>
                    <a:pt x="361" y="389"/>
                  </a:lnTo>
                  <a:lnTo>
                    <a:pt x="56" y="222"/>
                  </a:lnTo>
                  <a:lnTo>
                    <a:pt x="1" y="250"/>
                  </a:lnTo>
                  <a:lnTo>
                    <a:pt x="389" y="444"/>
                  </a:lnTo>
                  <a:lnTo>
                    <a:pt x="444" y="416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8"/>
            <p:cNvSpPr/>
            <p:nvPr/>
          </p:nvSpPr>
          <p:spPr>
            <a:xfrm>
              <a:off x="5037525" y="1004025"/>
              <a:ext cx="297375" cy="297400"/>
            </a:xfrm>
            <a:custGeom>
              <a:avLst/>
              <a:gdLst/>
              <a:ahLst/>
              <a:cxnLst/>
              <a:rect l="l" t="t" r="r" b="b"/>
              <a:pathLst>
                <a:path w="11895" h="11896" fill="none" extrusionOk="0">
                  <a:moveTo>
                    <a:pt x="9760" y="2108"/>
                  </a:moveTo>
                  <a:cubicBezTo>
                    <a:pt x="11895" y="4215"/>
                    <a:pt x="11895" y="7653"/>
                    <a:pt x="9760" y="9760"/>
                  </a:cubicBezTo>
                  <a:cubicBezTo>
                    <a:pt x="7653" y="11895"/>
                    <a:pt x="4215" y="11895"/>
                    <a:pt x="2108" y="9760"/>
                  </a:cubicBezTo>
                  <a:cubicBezTo>
                    <a:pt x="0" y="7653"/>
                    <a:pt x="0" y="4215"/>
                    <a:pt x="2108" y="2108"/>
                  </a:cubicBezTo>
                  <a:cubicBezTo>
                    <a:pt x="4215" y="1"/>
                    <a:pt x="7653" y="1"/>
                    <a:pt x="9760" y="210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8"/>
            <p:cNvSpPr/>
            <p:nvPr/>
          </p:nvSpPr>
          <p:spPr>
            <a:xfrm>
              <a:off x="5172000" y="1152375"/>
              <a:ext cx="28425" cy="25"/>
            </a:xfrm>
            <a:custGeom>
              <a:avLst/>
              <a:gdLst/>
              <a:ahLst/>
              <a:cxnLst/>
              <a:rect l="l" t="t" r="r" b="b"/>
              <a:pathLst>
                <a:path w="1137" h="1" fill="none" extrusionOk="0">
                  <a:moveTo>
                    <a:pt x="0" y="0"/>
                  </a:moveTo>
                  <a:lnTo>
                    <a:pt x="1137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8"/>
            <p:cNvSpPr/>
            <p:nvPr/>
          </p:nvSpPr>
          <p:spPr>
            <a:xfrm>
              <a:off x="5185850" y="1138500"/>
              <a:ext cx="25" cy="28450"/>
            </a:xfrm>
            <a:custGeom>
              <a:avLst/>
              <a:gdLst/>
              <a:ahLst/>
              <a:cxnLst/>
              <a:rect l="l" t="t" r="r" b="b"/>
              <a:pathLst>
                <a:path w="1" h="1138" fill="none" extrusionOk="0">
                  <a:moveTo>
                    <a:pt x="1" y="1137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8"/>
            <p:cNvSpPr/>
            <p:nvPr/>
          </p:nvSpPr>
          <p:spPr>
            <a:xfrm>
              <a:off x="5185850" y="1008200"/>
              <a:ext cx="25" cy="16650"/>
            </a:xfrm>
            <a:custGeom>
              <a:avLst/>
              <a:gdLst/>
              <a:ahLst/>
              <a:cxnLst/>
              <a:rect l="l" t="t" r="r" b="b"/>
              <a:pathLst>
                <a:path w="1" h="666" fill="none" extrusionOk="0">
                  <a:moveTo>
                    <a:pt x="1" y="666"/>
                  </a:moveTo>
                  <a:lnTo>
                    <a:pt x="1" y="0"/>
                  </a:lnTo>
                </a:path>
              </a:pathLst>
            </a:custGeom>
            <a:noFill/>
            <a:ln w="4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8"/>
            <p:cNvSpPr/>
            <p:nvPr/>
          </p:nvSpPr>
          <p:spPr>
            <a:xfrm>
              <a:off x="5185850" y="1279900"/>
              <a:ext cx="25" cy="16650"/>
            </a:xfrm>
            <a:custGeom>
              <a:avLst/>
              <a:gdLst/>
              <a:ahLst/>
              <a:cxnLst/>
              <a:rect l="l" t="t" r="r" b="b"/>
              <a:pathLst>
                <a:path w="1" h="666" fill="none" extrusionOk="0">
                  <a:moveTo>
                    <a:pt x="1" y="666"/>
                  </a:moveTo>
                  <a:lnTo>
                    <a:pt x="1" y="1"/>
                  </a:lnTo>
                </a:path>
              </a:pathLst>
            </a:custGeom>
            <a:noFill/>
            <a:ln w="4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8"/>
            <p:cNvSpPr/>
            <p:nvPr/>
          </p:nvSpPr>
          <p:spPr>
            <a:xfrm>
              <a:off x="5313400" y="1152375"/>
              <a:ext cx="15950" cy="25"/>
            </a:xfrm>
            <a:custGeom>
              <a:avLst/>
              <a:gdLst/>
              <a:ahLst/>
              <a:cxnLst/>
              <a:rect l="l" t="t" r="r" b="b"/>
              <a:pathLst>
                <a:path w="638" h="1" fill="none" extrusionOk="0">
                  <a:moveTo>
                    <a:pt x="0" y="0"/>
                  </a:moveTo>
                  <a:lnTo>
                    <a:pt x="638" y="0"/>
                  </a:lnTo>
                </a:path>
              </a:pathLst>
            </a:custGeom>
            <a:noFill/>
            <a:ln w="4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8"/>
            <p:cNvSpPr/>
            <p:nvPr/>
          </p:nvSpPr>
          <p:spPr>
            <a:xfrm>
              <a:off x="5042375" y="1152375"/>
              <a:ext cx="15975" cy="25"/>
            </a:xfrm>
            <a:custGeom>
              <a:avLst/>
              <a:gdLst/>
              <a:ahLst/>
              <a:cxnLst/>
              <a:rect l="l" t="t" r="r" b="b"/>
              <a:pathLst>
                <a:path w="639" h="1" fill="none" extrusionOk="0">
                  <a:moveTo>
                    <a:pt x="0" y="0"/>
                  </a:moveTo>
                  <a:lnTo>
                    <a:pt x="638" y="0"/>
                  </a:lnTo>
                </a:path>
              </a:pathLst>
            </a:custGeom>
            <a:noFill/>
            <a:ln w="4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8"/>
            <p:cNvSpPr/>
            <p:nvPr/>
          </p:nvSpPr>
          <p:spPr>
            <a:xfrm>
              <a:off x="5126250" y="1096225"/>
              <a:ext cx="13200" cy="105375"/>
            </a:xfrm>
            <a:custGeom>
              <a:avLst/>
              <a:gdLst/>
              <a:ahLst/>
              <a:cxnLst/>
              <a:rect l="l" t="t" r="r" b="b"/>
              <a:pathLst>
                <a:path w="528" h="4215" fill="none" extrusionOk="0">
                  <a:moveTo>
                    <a:pt x="527" y="0"/>
                  </a:moveTo>
                  <a:lnTo>
                    <a:pt x="0" y="4215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8"/>
            <p:cNvSpPr/>
            <p:nvPr/>
          </p:nvSpPr>
          <p:spPr>
            <a:xfrm>
              <a:off x="5137325" y="1097600"/>
              <a:ext cx="106075" cy="25"/>
            </a:xfrm>
            <a:custGeom>
              <a:avLst/>
              <a:gdLst/>
              <a:ahLst/>
              <a:cxnLst/>
              <a:rect l="l" t="t" r="r" b="b"/>
              <a:pathLst>
                <a:path w="4243" h="1" fill="none" extrusionOk="0">
                  <a:moveTo>
                    <a:pt x="4243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8"/>
            <p:cNvSpPr/>
            <p:nvPr/>
          </p:nvSpPr>
          <p:spPr>
            <a:xfrm>
              <a:off x="5122075" y="1198800"/>
              <a:ext cx="110925" cy="35375"/>
            </a:xfrm>
            <a:custGeom>
              <a:avLst/>
              <a:gdLst/>
              <a:ahLst/>
              <a:cxnLst/>
              <a:rect l="l" t="t" r="r" b="b"/>
              <a:pathLst>
                <a:path w="4437" h="1415" fill="none" extrusionOk="0">
                  <a:moveTo>
                    <a:pt x="4437" y="1415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77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8"/>
            <p:cNvSpPr/>
            <p:nvPr/>
          </p:nvSpPr>
          <p:spPr>
            <a:xfrm>
              <a:off x="5126250" y="1085825"/>
              <a:ext cx="23575" cy="20625"/>
            </a:xfrm>
            <a:custGeom>
              <a:avLst/>
              <a:gdLst/>
              <a:ahLst/>
              <a:cxnLst/>
              <a:rect l="l" t="t" r="r" b="b"/>
              <a:pathLst>
                <a:path w="943" h="825" extrusionOk="0">
                  <a:moveTo>
                    <a:pt x="527" y="0"/>
                  </a:moveTo>
                  <a:cubicBezTo>
                    <a:pt x="167" y="0"/>
                    <a:pt x="0" y="444"/>
                    <a:pt x="250" y="694"/>
                  </a:cubicBezTo>
                  <a:cubicBezTo>
                    <a:pt x="332" y="785"/>
                    <a:pt x="435" y="825"/>
                    <a:pt x="537" y="825"/>
                  </a:cubicBezTo>
                  <a:cubicBezTo>
                    <a:pt x="743" y="825"/>
                    <a:pt x="943" y="658"/>
                    <a:pt x="943" y="416"/>
                  </a:cubicBezTo>
                  <a:cubicBezTo>
                    <a:pt x="943" y="194"/>
                    <a:pt x="777" y="0"/>
                    <a:pt x="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8"/>
            <p:cNvSpPr/>
            <p:nvPr/>
          </p:nvSpPr>
          <p:spPr>
            <a:xfrm>
              <a:off x="5228125" y="1085825"/>
              <a:ext cx="23600" cy="20625"/>
            </a:xfrm>
            <a:custGeom>
              <a:avLst/>
              <a:gdLst/>
              <a:ahLst/>
              <a:cxnLst/>
              <a:rect l="l" t="t" r="r" b="b"/>
              <a:pathLst>
                <a:path w="944" h="825" extrusionOk="0">
                  <a:moveTo>
                    <a:pt x="555" y="0"/>
                  </a:moveTo>
                  <a:cubicBezTo>
                    <a:pt x="195" y="0"/>
                    <a:pt x="1" y="444"/>
                    <a:pt x="250" y="694"/>
                  </a:cubicBezTo>
                  <a:cubicBezTo>
                    <a:pt x="342" y="785"/>
                    <a:pt x="448" y="825"/>
                    <a:pt x="550" y="825"/>
                  </a:cubicBezTo>
                  <a:cubicBezTo>
                    <a:pt x="756" y="825"/>
                    <a:pt x="944" y="658"/>
                    <a:pt x="944" y="416"/>
                  </a:cubicBezTo>
                  <a:cubicBezTo>
                    <a:pt x="944" y="194"/>
                    <a:pt x="777" y="0"/>
                    <a:pt x="5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8"/>
            <p:cNvSpPr/>
            <p:nvPr/>
          </p:nvSpPr>
          <p:spPr>
            <a:xfrm>
              <a:off x="5222800" y="1224175"/>
              <a:ext cx="22000" cy="20400"/>
            </a:xfrm>
            <a:custGeom>
              <a:avLst/>
              <a:gdLst/>
              <a:ahLst/>
              <a:cxnLst/>
              <a:rect l="l" t="t" r="r" b="b"/>
              <a:pathLst>
                <a:path w="880" h="816" extrusionOk="0">
                  <a:moveTo>
                    <a:pt x="421" y="1"/>
                  </a:moveTo>
                  <a:cubicBezTo>
                    <a:pt x="203" y="1"/>
                    <a:pt x="0" y="172"/>
                    <a:pt x="20" y="427"/>
                  </a:cubicBezTo>
                  <a:cubicBezTo>
                    <a:pt x="38" y="663"/>
                    <a:pt x="234" y="816"/>
                    <a:pt x="437" y="816"/>
                  </a:cubicBezTo>
                  <a:cubicBezTo>
                    <a:pt x="545" y="816"/>
                    <a:pt x="654" y="773"/>
                    <a:pt x="741" y="677"/>
                  </a:cubicBezTo>
                  <a:cubicBezTo>
                    <a:pt x="879" y="511"/>
                    <a:pt x="852" y="233"/>
                    <a:pt x="685" y="95"/>
                  </a:cubicBezTo>
                  <a:cubicBezTo>
                    <a:pt x="604" y="30"/>
                    <a:pt x="511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8"/>
            <p:cNvSpPr/>
            <p:nvPr/>
          </p:nvSpPr>
          <p:spPr>
            <a:xfrm>
              <a:off x="5113250" y="1191150"/>
              <a:ext cx="23425" cy="20350"/>
            </a:xfrm>
            <a:custGeom>
              <a:avLst/>
              <a:gdLst/>
              <a:ahLst/>
              <a:cxnLst/>
              <a:rect l="l" t="t" r="r" b="b"/>
              <a:pathLst>
                <a:path w="937" h="814" extrusionOk="0">
                  <a:moveTo>
                    <a:pt x="516" y="0"/>
                  </a:moveTo>
                  <a:cubicBezTo>
                    <a:pt x="176" y="0"/>
                    <a:pt x="1" y="426"/>
                    <a:pt x="243" y="695"/>
                  </a:cubicBezTo>
                  <a:cubicBezTo>
                    <a:pt x="325" y="777"/>
                    <a:pt x="428" y="814"/>
                    <a:pt x="529" y="814"/>
                  </a:cubicBezTo>
                  <a:cubicBezTo>
                    <a:pt x="736" y="814"/>
                    <a:pt x="936" y="659"/>
                    <a:pt x="936" y="418"/>
                  </a:cubicBezTo>
                  <a:cubicBezTo>
                    <a:pt x="936" y="196"/>
                    <a:pt x="770" y="2"/>
                    <a:pt x="548" y="2"/>
                  </a:cubicBezTo>
                  <a:cubicBezTo>
                    <a:pt x="537" y="1"/>
                    <a:pt x="526" y="0"/>
                    <a:pt x="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 AND TECHNOLOGIES</a:t>
            </a:r>
            <a:endParaRPr b="0" dirty="0"/>
          </a:p>
        </p:txBody>
      </p:sp>
      <p:sp>
        <p:nvSpPr>
          <p:cNvPr id="2509" name="Google Shape;2509;p39"/>
          <p:cNvSpPr txBox="1">
            <a:spLocks noGrp="1"/>
          </p:cNvSpPr>
          <p:nvPr>
            <p:ph type="body" idx="1"/>
          </p:nvPr>
        </p:nvSpPr>
        <p:spPr>
          <a:xfrm>
            <a:off x="720000" y="1225625"/>
            <a:ext cx="7704000" cy="3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3"/>
              </a:rPr>
              <a:t>Tensorflow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4"/>
              </a:rPr>
              <a:t>ScikitLearn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5"/>
              </a:rPr>
              <a:t>Keras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6"/>
              </a:rPr>
              <a:t>Python3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7"/>
              </a:rPr>
              <a:t>numpy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8"/>
              </a:rPr>
              <a:t>Anaconda.(For virtual environment)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9"/>
              </a:rPr>
              <a:t>HTML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265899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Examples : </a:t>
            </a:r>
            <a:endParaRPr b="0" dirty="0"/>
          </a:p>
        </p:txBody>
      </p:sp>
      <p:sp>
        <p:nvSpPr>
          <p:cNvPr id="2509" name="Google Shape;2509;p39"/>
          <p:cNvSpPr txBox="1">
            <a:spLocks noGrp="1"/>
          </p:cNvSpPr>
          <p:nvPr>
            <p:ph type="body" idx="1"/>
          </p:nvPr>
        </p:nvSpPr>
        <p:spPr>
          <a:xfrm>
            <a:off x="396000" y="1910336"/>
            <a:ext cx="5002750" cy="21532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3"/>
              </a:rPr>
              <a:t>Tensorflow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4"/>
              </a:rPr>
              <a:t>ScikitLearn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5"/>
              </a:rPr>
              <a:t>Keras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6"/>
              </a:rPr>
              <a:t>Python3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7"/>
              </a:rPr>
              <a:t>numpy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marL="114300" indent="0" algn="l">
              <a:buNone/>
            </a:pP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3115843-C134-40AC-BA2F-A3A4933E7C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39" y="1404000"/>
            <a:ext cx="4152641" cy="309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4ABD892-806B-456D-8604-703DC17E2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7450" y="1386088"/>
            <a:ext cx="3116611" cy="3116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999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Examples : </a:t>
            </a:r>
            <a:endParaRPr b="0" dirty="0"/>
          </a:p>
        </p:txBody>
      </p:sp>
      <p:sp>
        <p:nvSpPr>
          <p:cNvPr id="2509" name="Google Shape;2509;p39"/>
          <p:cNvSpPr txBox="1">
            <a:spLocks noGrp="1"/>
          </p:cNvSpPr>
          <p:nvPr>
            <p:ph type="body" idx="1"/>
          </p:nvPr>
        </p:nvSpPr>
        <p:spPr>
          <a:xfrm>
            <a:off x="396000" y="1910336"/>
            <a:ext cx="5002750" cy="21532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3"/>
              </a:rPr>
              <a:t>Tensorflow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4"/>
              </a:rPr>
              <a:t>ScikitLearn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5"/>
              </a:rPr>
              <a:t>Keras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6"/>
              </a:rPr>
              <a:t>Python3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7"/>
              </a:rPr>
              <a:t>numpy</a:t>
            </a: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marL="114300" indent="0" algn="l">
              <a:buNone/>
            </a:pPr>
            <a:endParaRPr lang="en-IN" sz="2400" b="0" i="0" dirty="0">
              <a:solidFill>
                <a:srgbClr val="C9D1D9"/>
              </a:solidFill>
              <a:effectLst/>
              <a:latin typeface="-apple-system"/>
            </a:endParaRPr>
          </a:p>
        </p:txBody>
      </p:sp>
      <p:pic>
        <p:nvPicPr>
          <p:cNvPr id="3074" name="Picture 2" descr="Visualising Example">
            <a:extLst>
              <a:ext uri="{FF2B5EF4-FFF2-40B4-BE49-F238E27FC236}">
                <a16:creationId xmlns:a16="http://schemas.microsoft.com/office/drawing/2014/main" id="{30975674-790C-4B54-8A85-3D6F5A6881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561" y="1068568"/>
            <a:ext cx="6810931" cy="383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2007757"/>
      </p:ext>
    </p:extLst>
  </p:cSld>
  <p:clrMapOvr>
    <a:masterClrMapping/>
  </p:clrMapOvr>
</p:sld>
</file>

<file path=ppt/theme/theme1.xml><?xml version="1.0" encoding="utf-8"?>
<a:theme xmlns:a="http://schemas.openxmlformats.org/drawingml/2006/main" name="Astrophysics Lesson for College by Slidesgo">
  <a:themeElements>
    <a:clrScheme name="Simple Light">
      <a:dk1>
        <a:srgbClr val="1E1F24"/>
      </a:dk1>
      <a:lt1>
        <a:srgbClr val="F1C232"/>
      </a:lt1>
      <a:dk2>
        <a:srgbClr val="1E1F24"/>
      </a:dk2>
      <a:lt2>
        <a:srgbClr val="FFFFFF"/>
      </a:lt2>
      <a:accent1>
        <a:srgbClr val="FFAB4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705</Words>
  <Application>Microsoft Office PowerPoint</Application>
  <PresentationFormat>On-screen Show (16:9)</PresentationFormat>
  <Paragraphs>85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Teko Light</vt:lpstr>
      <vt:lpstr>sohne</vt:lpstr>
      <vt:lpstr>charter</vt:lpstr>
      <vt:lpstr>-apple-system</vt:lpstr>
      <vt:lpstr>Teko</vt:lpstr>
      <vt:lpstr>Malgun Gothic</vt:lpstr>
      <vt:lpstr>Nirmala UI</vt:lpstr>
      <vt:lpstr>Arial</vt:lpstr>
      <vt:lpstr>Source Code Pro Light</vt:lpstr>
      <vt:lpstr>Astrophysics Lesson for College by Slidesgo</vt:lpstr>
      <vt:lpstr>PowerPoint Presentation</vt:lpstr>
      <vt:lpstr>ABOUT</vt:lpstr>
      <vt:lpstr>TABLE OF CONTENTS</vt:lpstr>
      <vt:lpstr>THE OVERVIEW</vt:lpstr>
      <vt:lpstr>Overview</vt:lpstr>
      <vt:lpstr>T-SNE</vt:lpstr>
      <vt:lpstr>TOOLS AND TECHNOLOGIES</vt:lpstr>
      <vt:lpstr>Examples : </vt:lpstr>
      <vt:lpstr>Examples : </vt:lpstr>
      <vt:lpstr>Results from t-SNE, UMAP &amp; PCA.</vt:lpstr>
      <vt:lpstr>Conclusions and Future Work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EMBEDROW  SOFTWARE DEVELOPMENT PROJECT</dc:title>
  <cp:lastModifiedBy>shreyash b</cp:lastModifiedBy>
  <cp:revision>4</cp:revision>
  <dcterms:modified xsi:type="dcterms:W3CDTF">2022-12-11T12:58:50Z</dcterms:modified>
</cp:coreProperties>
</file>